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9"/>
  </p:notesMasterIdLst>
  <p:handoutMasterIdLst>
    <p:handoutMasterId r:id="rId20"/>
  </p:handoutMasterIdLst>
  <p:sldIdLst>
    <p:sldId id="282" r:id="rId5"/>
    <p:sldId id="259" r:id="rId6"/>
    <p:sldId id="261" r:id="rId7"/>
    <p:sldId id="274" r:id="rId8"/>
    <p:sldId id="284" r:id="rId9"/>
    <p:sldId id="263" r:id="rId10"/>
    <p:sldId id="265" r:id="rId11"/>
    <p:sldId id="286" r:id="rId12"/>
    <p:sldId id="262" r:id="rId13"/>
    <p:sldId id="287" r:id="rId14"/>
    <p:sldId id="285" r:id="rId15"/>
    <p:sldId id="288" r:id="rId16"/>
    <p:sldId id="277"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07" autoAdjust="0"/>
  </p:normalViewPr>
  <p:slideViewPr>
    <p:cSldViewPr snapToGrid="0">
      <p:cViewPr varScale="1">
        <p:scale>
          <a:sx n="84" d="100"/>
          <a:sy n="84" d="100"/>
        </p:scale>
        <p:origin x="90" y="852"/>
      </p:cViewPr>
      <p:guideLst/>
    </p:cSldViewPr>
  </p:slideViewPr>
  <p:outlineViewPr>
    <p:cViewPr>
      <p:scale>
        <a:sx n="33" d="100"/>
        <a:sy n="33" d="100"/>
      </p:scale>
      <p:origin x="0" y="-21342"/>
    </p:cViewPr>
  </p:outlineViewPr>
  <p:notesTextViewPr>
    <p:cViewPr>
      <p:scale>
        <a:sx n="1" d="1"/>
        <a:sy n="1" d="1"/>
      </p:scale>
      <p:origin x="0" y="0"/>
    </p:cViewPr>
  </p:notesTextViewPr>
  <p:notesViewPr>
    <p:cSldViewPr snapToGrid="0">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t>6/11/2019</a:t>
            </a:fld>
            <a:endParaRPr lang="en-US" dirty="0"/>
          </a:p>
        </p:txBody>
      </p:sp>
      <p:sp>
        <p:nvSpPr>
          <p:cNvPr id="4" name="Footer Placeholder 3">
            <a:extLst>
              <a:ext uri="{FF2B5EF4-FFF2-40B4-BE49-F238E27FC236}">
                <a16:creationId xmlns:a16="http://schemas.microsoft.com/office/drawing/2014/main"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t>‹#›</a:t>
            </a:fld>
            <a:endParaRPr lang="en-US" dirty="0"/>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t>6/11/2019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t>‹#›</a:t>
            </a:fld>
            <a:endParaRPr lang="en-US" noProof="0" dirty="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a:t>
            </a:fld>
            <a:endParaRPr lang="en-US" noProof="0" dirty="0"/>
          </a:p>
        </p:txBody>
      </p:sp>
    </p:spTree>
    <p:extLst>
      <p:ext uri="{BB962C8B-B14F-4D97-AF65-F5344CB8AC3E}">
        <p14:creationId xmlns:p14="http://schemas.microsoft.com/office/powerpoint/2010/main" val="17988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10</a:t>
            </a:fld>
            <a:endParaRPr lang="en-US" noProof="0" dirty="0"/>
          </a:p>
        </p:txBody>
      </p:sp>
    </p:spTree>
    <p:extLst>
      <p:ext uri="{BB962C8B-B14F-4D97-AF65-F5344CB8AC3E}">
        <p14:creationId xmlns:p14="http://schemas.microsoft.com/office/powerpoint/2010/main" val="3531709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11</a:t>
            </a:fld>
            <a:endParaRPr lang="en-US" noProof="0" dirty="0"/>
          </a:p>
        </p:txBody>
      </p:sp>
    </p:spTree>
    <p:extLst>
      <p:ext uri="{BB962C8B-B14F-4D97-AF65-F5344CB8AC3E}">
        <p14:creationId xmlns:p14="http://schemas.microsoft.com/office/powerpoint/2010/main" val="1110434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12</a:t>
            </a:fld>
            <a:endParaRPr lang="en-US" noProof="0" dirty="0"/>
          </a:p>
        </p:txBody>
      </p:sp>
    </p:spTree>
    <p:extLst>
      <p:ext uri="{BB962C8B-B14F-4D97-AF65-F5344CB8AC3E}">
        <p14:creationId xmlns:p14="http://schemas.microsoft.com/office/powerpoint/2010/main" val="3120923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13</a:t>
            </a:fld>
            <a:endParaRPr lang="en-US" noProof="0" dirty="0"/>
          </a:p>
        </p:txBody>
      </p:sp>
    </p:spTree>
    <p:extLst>
      <p:ext uri="{BB962C8B-B14F-4D97-AF65-F5344CB8AC3E}">
        <p14:creationId xmlns:p14="http://schemas.microsoft.com/office/powerpoint/2010/main" val="518005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14</a:t>
            </a:fld>
            <a:endParaRPr lang="en-US" noProof="0" dirty="0"/>
          </a:p>
        </p:txBody>
      </p:sp>
    </p:spTree>
    <p:extLst>
      <p:ext uri="{BB962C8B-B14F-4D97-AF65-F5344CB8AC3E}">
        <p14:creationId xmlns:p14="http://schemas.microsoft.com/office/powerpoint/2010/main" val="3840694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2</a:t>
            </a:fld>
            <a:endParaRPr lang="en-US" noProof="0" dirty="0"/>
          </a:p>
        </p:txBody>
      </p:sp>
    </p:spTree>
    <p:extLst>
      <p:ext uri="{BB962C8B-B14F-4D97-AF65-F5344CB8AC3E}">
        <p14:creationId xmlns:p14="http://schemas.microsoft.com/office/powerpoint/2010/main" val="258550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3</a:t>
            </a:fld>
            <a:endParaRPr lang="en-US" noProof="0" dirty="0"/>
          </a:p>
        </p:txBody>
      </p:sp>
    </p:spTree>
    <p:extLst>
      <p:ext uri="{BB962C8B-B14F-4D97-AF65-F5344CB8AC3E}">
        <p14:creationId xmlns:p14="http://schemas.microsoft.com/office/powerpoint/2010/main" val="78339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4</a:t>
            </a:fld>
            <a:endParaRPr lang="en-US" noProof="0" dirty="0"/>
          </a:p>
        </p:txBody>
      </p:sp>
    </p:spTree>
    <p:extLst>
      <p:ext uri="{BB962C8B-B14F-4D97-AF65-F5344CB8AC3E}">
        <p14:creationId xmlns:p14="http://schemas.microsoft.com/office/powerpoint/2010/main" val="4006247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5</a:t>
            </a:fld>
            <a:endParaRPr lang="en-US" noProof="0" dirty="0"/>
          </a:p>
        </p:txBody>
      </p:sp>
    </p:spTree>
    <p:extLst>
      <p:ext uri="{BB962C8B-B14F-4D97-AF65-F5344CB8AC3E}">
        <p14:creationId xmlns:p14="http://schemas.microsoft.com/office/powerpoint/2010/main" val="1111140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6</a:t>
            </a:fld>
            <a:endParaRPr lang="en-US" noProof="0" dirty="0"/>
          </a:p>
        </p:txBody>
      </p:sp>
    </p:spTree>
    <p:extLst>
      <p:ext uri="{BB962C8B-B14F-4D97-AF65-F5344CB8AC3E}">
        <p14:creationId xmlns:p14="http://schemas.microsoft.com/office/powerpoint/2010/main" val="952554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7</a:t>
            </a:fld>
            <a:endParaRPr lang="en-US" noProof="0" dirty="0"/>
          </a:p>
        </p:txBody>
      </p:sp>
    </p:spTree>
    <p:extLst>
      <p:ext uri="{BB962C8B-B14F-4D97-AF65-F5344CB8AC3E}">
        <p14:creationId xmlns:p14="http://schemas.microsoft.com/office/powerpoint/2010/main" val="2834863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8</a:t>
            </a:fld>
            <a:endParaRPr lang="en-US" noProof="0" dirty="0"/>
          </a:p>
        </p:txBody>
      </p:sp>
    </p:spTree>
    <p:extLst>
      <p:ext uri="{BB962C8B-B14F-4D97-AF65-F5344CB8AC3E}">
        <p14:creationId xmlns:p14="http://schemas.microsoft.com/office/powerpoint/2010/main" val="105145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9</a:t>
            </a:fld>
            <a:endParaRPr lang="en-US" noProof="0" dirty="0"/>
          </a:p>
        </p:txBody>
      </p:sp>
    </p:spTree>
    <p:extLst>
      <p:ext uri="{BB962C8B-B14F-4D97-AF65-F5344CB8AC3E}">
        <p14:creationId xmlns:p14="http://schemas.microsoft.com/office/powerpoint/2010/main" val="1534193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6977C32-6781-4E43-B083-CC319C1A2BE1}"/>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rIns="1044000" anchor="ctr"/>
          <a:lstStyle>
            <a:lvl1pPr marL="0" indent="0" algn="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C4908609-0EC4-4718-AC46-A50BB2DA333E}"/>
              </a:ext>
            </a:extLst>
          </p:cNvPr>
          <p:cNvSpPr>
            <a:spLocks noGrp="1"/>
          </p:cNvSpPr>
          <p:nvPr>
            <p:ph sz="half" idx="29" hasCustomPrompt="1"/>
          </p:nvPr>
        </p:nvSpPr>
        <p:spPr>
          <a:xfrm>
            <a:off x="1790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C61EBC7C-80CF-489F-86B3-5894908189E4}"/>
              </a:ext>
            </a:extLst>
          </p:cNvPr>
          <p:cNvSpPr>
            <a:spLocks noGrp="1"/>
          </p:cNvSpPr>
          <p:nvPr>
            <p:ph sz="half" idx="2" hasCustomPrompt="1"/>
          </p:nvPr>
        </p:nvSpPr>
        <p:spPr>
          <a:xfrm>
            <a:off x="7658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1793079" y="1728000"/>
            <a:ext cx="4122920"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5" name="Text Placeholder 4">
            <a:extLst>
              <a:ext uri="{FF2B5EF4-FFF2-40B4-BE49-F238E27FC236}">
                <a16:creationId xmlns:a16="http://schemas.microsoft.com/office/drawing/2014/main" id="{867F0EAC-0FF4-447C-8EE4-2B107165DF3F}"/>
              </a:ext>
            </a:extLst>
          </p:cNvPr>
          <p:cNvSpPr>
            <a:spLocks noGrp="1"/>
          </p:cNvSpPr>
          <p:nvPr>
            <p:ph type="body" sz="quarter" idx="30" hasCustomPrompt="1"/>
          </p:nvPr>
        </p:nvSpPr>
        <p:spPr>
          <a:xfrm>
            <a:off x="7655762" y="1722438"/>
            <a:ext cx="4104437" cy="735749"/>
          </a:xfrm>
        </p:spPr>
        <p:txBody>
          <a:bodyPr anchor="t"/>
          <a:lstStyle>
            <a:lvl1pPr marL="0" indent="0">
              <a:buNone/>
              <a:defRPr sz="5400">
                <a:solidFill>
                  <a:schemeClr val="accent4"/>
                </a:solidFill>
                <a:latin typeface="+mj-lt"/>
              </a:defRPr>
            </a:lvl1pPr>
          </a:lstStyle>
          <a:p>
            <a:pPr lvl="0"/>
            <a:r>
              <a:rPr lang="en-US" noProof="0"/>
              <a:t>2</a:t>
            </a:r>
          </a:p>
        </p:txBody>
      </p:sp>
      <p:sp>
        <p:nvSpPr>
          <p:cNvPr id="16" name="Text Placeholder 5">
            <a:extLst>
              <a:ext uri="{FF2B5EF4-FFF2-40B4-BE49-F238E27FC236}">
                <a16:creationId xmlns:a16="http://schemas.microsoft.com/office/drawing/2014/main" id="{DED90C13-8D49-4652-B68A-A0B5084BB4D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890706" y="1593150"/>
            <a:ext cx="4348065" cy="4348065"/>
          </a:xfrm>
          <a:prstGeom prst="ellipse">
            <a:avLst/>
          </a:prstGeom>
          <a:solidFill>
            <a:schemeClr val="tx1">
              <a:alpha val="10000"/>
            </a:schemeClr>
          </a:solidFill>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2" name="Text Placeholder 9">
            <a:extLst>
              <a:ext uri="{FF2B5EF4-FFF2-40B4-BE49-F238E27FC236}">
                <a16:creationId xmlns:a16="http://schemas.microsoft.com/office/drawing/2014/main" id="{C15F42E2-EE95-4479-80E9-94A75E9D6E98}"/>
              </a:ext>
            </a:extLst>
          </p:cNvPr>
          <p:cNvSpPr>
            <a:spLocks noGrp="1"/>
          </p:cNvSpPr>
          <p:nvPr>
            <p:ph type="body" sz="quarter" idx="28" hasCustomPrompt="1"/>
          </p:nvPr>
        </p:nvSpPr>
        <p:spPr>
          <a:xfrm>
            <a:off x="4739330" y="1767887"/>
            <a:ext cx="3998591" cy="3998591"/>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4059823C-F505-4D2A-854E-5144BD58A767}"/>
              </a:ext>
            </a:extLst>
          </p:cNvPr>
          <p:cNvSpPr>
            <a:spLocks noGrp="1"/>
          </p:cNvSpPr>
          <p:nvPr>
            <p:ph type="body" sz="quarter" idx="29" hasCustomPrompt="1"/>
          </p:nvPr>
        </p:nvSpPr>
        <p:spPr>
          <a:xfrm>
            <a:off x="8238481" y="2207063"/>
            <a:ext cx="3120238" cy="3120238"/>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Text Placeholder 3">
            <a:extLst>
              <a:ext uri="{FF2B5EF4-FFF2-40B4-BE49-F238E27FC236}">
                <a16:creationId xmlns:a16="http://schemas.microsoft.com/office/drawing/2014/main" id="{B30FA196-A035-4908-BA51-B769293255A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75000"/>
                    <a:lumOff val="2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Text Placeholder 9">
            <a:extLst>
              <a:ext uri="{FF2B5EF4-FFF2-40B4-BE49-F238E27FC236}">
                <a16:creationId xmlns:a16="http://schemas.microsoft.com/office/drawing/2014/main" id="{38F1EEC3-A74E-4124-95F3-D8A27EA3DDFC}"/>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2</a:t>
            </a:r>
          </a:p>
        </p:txBody>
      </p:sp>
      <p:sp>
        <p:nvSpPr>
          <p:cNvPr id="14" name="Text Placeholder 9">
            <a:extLst>
              <a:ext uri="{FF2B5EF4-FFF2-40B4-BE49-F238E27FC236}">
                <a16:creationId xmlns:a16="http://schemas.microsoft.com/office/drawing/2014/main" id="{744F95B1-3E5D-46C4-846F-01E3035D1A72}"/>
              </a:ext>
            </a:extLst>
          </p:cNvPr>
          <p:cNvSpPr>
            <a:spLocks noGrp="1"/>
          </p:cNvSpPr>
          <p:nvPr>
            <p:ph type="body" sz="quarter" idx="32"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3</a:t>
            </a:r>
          </a:p>
        </p:txBody>
      </p:sp>
      <p:sp>
        <p:nvSpPr>
          <p:cNvPr id="16" name="Content Placeholder 3">
            <a:extLst>
              <a:ext uri="{FF2B5EF4-FFF2-40B4-BE49-F238E27FC236}">
                <a16:creationId xmlns:a16="http://schemas.microsoft.com/office/drawing/2014/main" id="{39CDA933-12B5-44CD-BD16-C9589DE755EE}"/>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a16="http://schemas.microsoft.com/office/drawing/2014/main" id="{9751FCE0-5FA8-4E25-A4E7-8B2901F69491}"/>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a16="http://schemas.microsoft.com/office/drawing/2014/main" id="{0D97BC04-5B6C-4CFD-8184-7637C9A8F8E4}"/>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a16="http://schemas.microsoft.com/office/drawing/2014/main" id="{E7A8CB18-EF35-4644-9DDB-02D8B65EA55E}"/>
              </a:ext>
            </a:extLst>
          </p:cNvPr>
          <p:cNvSpPr>
            <a:spLocks noGrp="1"/>
          </p:cNvSpPr>
          <p:nvPr>
            <p:ph type="body" sz="quarter" idx="33"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436FA5D-088F-4BDE-ABD2-A640A8610900}"/>
              </a:ext>
            </a:extLst>
          </p:cNvPr>
          <p:cNvCxnSpPr/>
          <p:nvPr userDrawn="1"/>
        </p:nvCxnSpPr>
        <p:spPr>
          <a:xfrm>
            <a:off x="6096000" y="1319756"/>
            <a:ext cx="0" cy="461010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8" name="Straight Connector 7">
            <a:extLst>
              <a:ext uri="{FF2B5EF4-FFF2-40B4-BE49-F238E27FC236}">
                <a16:creationId xmlns:a16="http://schemas.microsoft.com/office/drawing/2014/main" id="{0C2BCB80-6997-4274-AAFE-65C2CCFFFD10}"/>
              </a:ext>
            </a:extLst>
          </p:cNvPr>
          <p:cNvCxnSpPr>
            <a:cxnSpLocks/>
          </p:cNvCxnSpPr>
          <p:nvPr userDrawn="1"/>
        </p:nvCxnSpPr>
        <p:spPr>
          <a:xfrm flipH="1">
            <a:off x="432000" y="3624806"/>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id="{9A1FC84B-8A06-4879-86ED-47E43AAC9888}"/>
              </a:ext>
            </a:extLst>
          </p:cNvPr>
          <p:cNvSpPr>
            <a:spLocks noGrp="1"/>
          </p:cNvSpPr>
          <p:nvPr>
            <p:ph type="body" sz="quarter" idx="12" hasCustomPrompt="1"/>
          </p:nvPr>
        </p:nvSpPr>
        <p:spPr>
          <a:xfrm>
            <a:off x="5112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4B975678-3DFA-4D26-9CF6-01294F7259E4}"/>
              </a:ext>
            </a:extLst>
          </p:cNvPr>
          <p:cNvSpPr>
            <a:spLocks noGrp="1"/>
          </p:cNvSpPr>
          <p:nvPr>
            <p:ph type="body" sz="quarter" idx="13" hasCustomPrompt="1"/>
          </p:nvPr>
        </p:nvSpPr>
        <p:spPr>
          <a:xfrm>
            <a:off x="5106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8B55997C-0304-482F-A7C3-8E50C8ED55D7}"/>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a16="http://schemas.microsoft.com/office/drawing/2014/main" id="{E26AB0A6-DA7A-4EA3-9528-68FDBA8BF35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50211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6300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405006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5908-D8D7-48AF-8B8F-21B88B87DDF2}"/>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4" name="Content Placeholder 3">
            <a:extLst>
              <a:ext uri="{FF2B5EF4-FFF2-40B4-BE49-F238E27FC236}">
                <a16:creationId xmlns:a16="http://schemas.microsoft.com/office/drawing/2014/main" id="{60B617A5-FA6C-44C9-ABCB-DCA5D4615EC7}"/>
              </a:ext>
            </a:extLst>
          </p:cNvPr>
          <p:cNvSpPr>
            <a:spLocks noGrp="1"/>
          </p:cNvSpPr>
          <p:nvPr>
            <p:ph sz="half" idx="2" hasCustomPrompt="1"/>
          </p:nvPr>
        </p:nvSpPr>
        <p:spPr>
          <a:xfrm>
            <a:off x="432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a16="http://schemas.microsoft.com/office/drawing/2014/main" id="{0A122ACD-5C8B-4CDA-89C5-565C88865B50}"/>
              </a:ext>
            </a:extLst>
          </p:cNvPr>
          <p:cNvSpPr>
            <a:spLocks noGrp="1"/>
          </p:cNvSpPr>
          <p:nvPr>
            <p:ph sz="quarter" idx="4" hasCustomPrompt="1"/>
          </p:nvPr>
        </p:nvSpPr>
        <p:spPr>
          <a:xfrm>
            <a:off x="6300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43614A35-31E3-40DA-85DD-07B207690717}"/>
              </a:ext>
            </a:extLst>
          </p:cNvPr>
          <p:cNvSpPr>
            <a:spLocks noGrp="1"/>
          </p:cNvSpPr>
          <p:nvPr>
            <p:ph type="ftr" sz="quarter" idx="10"/>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12" name="Straight Connector 11" title="Divider Line">
            <a:extLst>
              <a:ext uri="{FF2B5EF4-FFF2-40B4-BE49-F238E27FC236}">
                <a16:creationId xmlns:a16="http://schemas.microsoft.com/office/drawing/2014/main" id="{03063CBE-E62B-44CB-9B45-D39B595FE2AF}"/>
              </a:ext>
            </a:extLst>
          </p:cNvPr>
          <p:cNvCxnSpPr>
            <a:cxnSpLocks/>
          </p:cNvCxnSpPr>
          <p:nvPr userDrawn="1"/>
        </p:nvCxnSpPr>
        <p:spPr>
          <a:xfrm>
            <a:off x="449349" y="2159999"/>
            <a:ext cx="42141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a16="http://schemas.microsoft.com/office/drawing/2014/main" id="{0EA58CA1-D7A1-4089-B687-193C35202523}"/>
              </a:ext>
            </a:extLst>
          </p:cNvPr>
          <p:cNvCxnSpPr>
            <a:cxnSpLocks/>
          </p:cNvCxnSpPr>
          <p:nvPr userDrawn="1"/>
        </p:nvCxnSpPr>
        <p:spPr>
          <a:xfrm>
            <a:off x="6312700" y="2159999"/>
            <a:ext cx="42141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A1844C96-F6D4-4E32-8A11-B1815109D205}"/>
              </a:ext>
            </a:extLst>
          </p:cNvPr>
          <p:cNvSpPr>
            <a:spLocks noGrp="1"/>
          </p:cNvSpPr>
          <p:nvPr>
            <p:ph type="body" idx="1" hasCustomPrompt="1"/>
          </p:nvPr>
        </p:nvSpPr>
        <p:spPr>
          <a:xfrm>
            <a:off x="432000" y="1654025"/>
            <a:ext cx="54720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5" name="Text Placeholder 4">
            <a:extLst>
              <a:ext uri="{FF2B5EF4-FFF2-40B4-BE49-F238E27FC236}">
                <a16:creationId xmlns:a16="http://schemas.microsoft.com/office/drawing/2014/main" id="{EA0BCCC6-F846-426B-B421-41B835224F43}"/>
              </a:ext>
            </a:extLst>
          </p:cNvPr>
          <p:cNvSpPr>
            <a:spLocks noGrp="1"/>
          </p:cNvSpPr>
          <p:nvPr>
            <p:ph type="body" sz="quarter" idx="3" hasCustomPrompt="1"/>
          </p:nvPr>
        </p:nvSpPr>
        <p:spPr>
          <a:xfrm>
            <a:off x="6312700" y="1654025"/>
            <a:ext cx="54593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5B2679-5029-4692-A1C7-099E7A583624}"/>
              </a:ext>
            </a:extLst>
          </p:cNvPr>
          <p:cNvSpPr>
            <a:spLocks noGrp="1"/>
          </p:cNvSpPr>
          <p:nvPr>
            <p:ph idx="14" hasCustomPrompt="1"/>
          </p:nvPr>
        </p:nvSpPr>
        <p:spPr>
          <a:xfrm>
            <a:off x="43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1B5AA133-C824-4B4A-96F4-D48A58E222DA}"/>
              </a:ext>
            </a:extLst>
          </p:cNvPr>
          <p:cNvSpPr>
            <a:spLocks noGrp="1"/>
          </p:cNvSpPr>
          <p:nvPr>
            <p:ph idx="15" hasCustomPrompt="1"/>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388A40C4-1887-4DBA-90FF-4CF89932DA57}"/>
              </a:ext>
            </a:extLst>
          </p:cNvPr>
          <p:cNvSpPr>
            <a:spLocks noGrp="1"/>
          </p:cNvSpPr>
          <p:nvPr>
            <p:ph idx="16" hasCustomPrompt="1"/>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1728000"/>
            <a:ext cx="3600000"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43CF4B74-3202-48D6-B573-AA3882B039F4}"/>
              </a:ext>
            </a:extLst>
          </p:cNvPr>
          <p:cNvSpPr>
            <a:spLocks noGrp="1"/>
          </p:cNvSpPr>
          <p:nvPr>
            <p:ph idx="12" hasCustomPrompt="1"/>
          </p:nvPr>
        </p:nvSpPr>
        <p:spPr>
          <a:xfrm>
            <a:off x="4302000" y="1728000"/>
            <a:ext cx="3600000"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a16="http://schemas.microsoft.com/office/drawing/2014/main" id="{0BA6D519-EE14-4D3E-B15F-70C4423A3988}"/>
              </a:ext>
            </a:extLst>
          </p:cNvPr>
          <p:cNvSpPr>
            <a:spLocks noGrp="1"/>
          </p:cNvSpPr>
          <p:nvPr>
            <p:ph idx="13" hasCustomPrompt="1"/>
          </p:nvPr>
        </p:nvSpPr>
        <p:spPr>
          <a:xfrm>
            <a:off x="8172000" y="1728000"/>
            <a:ext cx="3600000"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8" name="Straight Arrow Connector 7">
            <a:extLst>
              <a:ext uri="{FF2B5EF4-FFF2-40B4-BE49-F238E27FC236}">
                <a16:creationId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a16="http://schemas.microsoft.com/office/drawing/2014/main" id="{EE87B275-BCEB-48C5-BD58-39E2B9AB906E}"/>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8164CA25-5B7F-4EDD-8B42-0D567DED179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a16="http://schemas.microsoft.com/office/drawing/2014/main" id="{D242C672-1222-4C21-9E3D-F365D9665E1B}"/>
              </a:ext>
            </a:extLst>
          </p:cNvPr>
          <p:cNvSpPr>
            <a:spLocks noGrp="1"/>
          </p:cNvSpPr>
          <p:nvPr>
            <p:ph type="body" sz="quarter" idx="59" hasCustomPrompt="1"/>
          </p:nvPr>
        </p:nvSpPr>
        <p:spPr>
          <a:xfrm>
            <a:off x="5360988" y="2190750"/>
            <a:ext cx="1793875" cy="561975"/>
          </a:xfrm>
          <a:solidFill>
            <a:schemeClr val="bg1">
              <a:lumMod val="95000"/>
            </a:schemeClr>
          </a:solidFill>
        </p:spPr>
        <p:txBody>
          <a:bodyPr tIns="36000" anchor="t"/>
          <a:lstStyle>
            <a:lvl1pPr marL="0" indent="0" algn="ctr">
              <a:buNone/>
              <a:defRPr sz="1600"/>
            </a:lvl1pPr>
          </a:lstStyle>
          <a:p>
            <a:pPr lvl="0"/>
            <a:r>
              <a:rPr lang="en-US" noProof="0"/>
              <a:t>Item Title</a:t>
            </a:r>
          </a:p>
        </p:txBody>
      </p:sp>
      <p:sp>
        <p:nvSpPr>
          <p:cNvPr id="37" name="Text Placeholder 36">
            <a:extLst>
              <a:ext uri="{FF2B5EF4-FFF2-40B4-BE49-F238E27FC236}">
                <a16:creationId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431799"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11" name="Text Placeholder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Text Placeholder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68028"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2" name="Text Placeholder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3" name="Text Placeholder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112825"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6" name="Text Placeholder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7" name="Text Placeholder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37570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37570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4319606"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4319606"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6263509"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6263509"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8207412"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8207412"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37570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4319606"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6263509"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8207412"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21" name="Text Placeholder 8">
            <a:extLst>
              <a:ext uri="{FF2B5EF4-FFF2-40B4-BE49-F238E27FC236}">
                <a16:creationId xmlns:a16="http://schemas.microsoft.com/office/drawing/2014/main" id="{F9EF21D5-1862-4F5B-86BF-B76AF2A72B32}"/>
              </a:ext>
            </a:extLst>
          </p:cNvPr>
          <p:cNvSpPr>
            <a:spLocks noGrp="1"/>
          </p:cNvSpPr>
          <p:nvPr>
            <p:ph type="body" sz="quarter" idx="46" hasCustomPrompt="1"/>
          </p:nvPr>
        </p:nvSpPr>
        <p:spPr>
          <a:xfrm>
            <a:off x="1015131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22" name="Text Placeholder 10">
            <a:extLst>
              <a:ext uri="{FF2B5EF4-FFF2-40B4-BE49-F238E27FC236}">
                <a16:creationId xmlns:a16="http://schemas.microsoft.com/office/drawing/2014/main" id="{80EC8DA4-EC6B-4362-949F-968E973A545B}"/>
              </a:ext>
            </a:extLst>
          </p:cNvPr>
          <p:cNvSpPr>
            <a:spLocks noGrp="1"/>
          </p:cNvSpPr>
          <p:nvPr>
            <p:ph type="body" sz="quarter" idx="47" hasCustomPrompt="1"/>
          </p:nvPr>
        </p:nvSpPr>
        <p:spPr>
          <a:xfrm>
            <a:off x="1015131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a16="http://schemas.microsoft.com/office/drawing/2014/main" id="{FC64B5FD-0E87-4FAB-AFEA-D10DFED9F653}"/>
              </a:ext>
            </a:extLst>
          </p:cNvPr>
          <p:cNvSpPr>
            <a:spLocks noGrp="1"/>
          </p:cNvSpPr>
          <p:nvPr>
            <p:ph type="pic" sz="quarter" idx="48"/>
          </p:nvPr>
        </p:nvSpPr>
        <p:spPr>
          <a:xfrm>
            <a:off x="1015131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8BA39708-26C4-4C58-AAF1-7DDBAAFACC99}"/>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0" name="Rectangle 9">
            <a:extLst>
              <a:ext uri="{FF2B5EF4-FFF2-40B4-BE49-F238E27FC236}">
                <a16:creationId xmlns:a16="http://schemas.microsoft.com/office/drawing/2014/main" id="{129FEC1A-545F-4D58-B291-028B7D695567}"/>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539896" y="2377000"/>
            <a:ext cx="3571782" cy="2387600"/>
          </a:xfrm>
        </p:spPr>
        <p:txBody>
          <a:bodyPr anchor="b"/>
          <a:lstStyle>
            <a:lvl1pPr algn="l">
              <a:defRPr sz="36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539896" y="4962525"/>
            <a:ext cx="35717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787B6BB1-24C3-48A6-913C-94F7EA8127A1}"/>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C1C9CBFF-5639-480A-82C7-50DAD54E2E48}"/>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3059284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82A4E56-DEE9-4FB2-89FF-0F12DB08ADCA}"/>
              </a:ext>
            </a:extLst>
          </p:cNvPr>
          <p:cNvSpPr>
            <a:spLocks noGrp="1"/>
          </p:cNvSpPr>
          <p:nvPr>
            <p:ph type="ftr" sz="quarter" idx="10"/>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760238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F978957-D101-43B4-A717-19B1820B4F1A}"/>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9" name="Rectangle 8">
            <a:extLst>
              <a:ext uri="{FF2B5EF4-FFF2-40B4-BE49-F238E27FC236}">
                <a16:creationId xmlns:a16="http://schemas.microsoft.com/office/drawing/2014/main" id="{84DD3616-4E40-4CE5-88C8-2AF6E47D2086}"/>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1EA3B184-0AF0-4DF5-B2BD-E6D1806BE1BF}"/>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B8FC9062-5711-4550-8470-F1324E804FFF}"/>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hasCustomPrompt="1"/>
          </p:nvPr>
        </p:nvSpPr>
        <p:spPr>
          <a:xfrm>
            <a:off x="6539896" y="2377000"/>
            <a:ext cx="3571782" cy="2387600"/>
          </a:xfrm>
        </p:spPr>
        <p:txBody>
          <a:bodyPr anchor="b"/>
          <a:lstStyle>
            <a:lvl1pPr algn="l">
              <a:defRPr sz="5400" spc="-3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905624" y="5057775"/>
            <a:ext cx="3206053" cy="247650"/>
          </a:xfrm>
        </p:spPr>
        <p:txBody>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99EABB85-2AAF-4939-BDF4-E3CF2F31B32F}"/>
              </a:ext>
            </a:extLst>
          </p:cNvPr>
          <p:cNvSpPr>
            <a:spLocks noGrp="1"/>
          </p:cNvSpPr>
          <p:nvPr>
            <p:ph type="body" sz="quarter" idx="12" hasCustomPrompt="1"/>
          </p:nvPr>
        </p:nvSpPr>
        <p:spPr>
          <a:xfrm>
            <a:off x="6905625" y="5400675"/>
            <a:ext cx="3206750" cy="247650"/>
          </a:xfrm>
        </p:spPr>
        <p:txBody>
          <a:bodyPr vert="horz" lIns="0" tIns="0" rIns="0" bIns="0" rtlCol="0">
            <a:noAutofit/>
          </a:bodyPr>
          <a:lstStyle>
            <a:lvl1pPr marL="0" indent="0">
              <a:buNone/>
              <a:defRPr lang="en-US" sz="1400" dirty="0" smtClean="0">
                <a:solidFill>
                  <a:schemeClr val="bg1"/>
                </a:solidFill>
              </a:defRPr>
            </a:lvl1pPr>
            <a:lvl2pPr>
              <a:defRPr lang="en-US" sz="2000" dirty="0" smtClean="0"/>
            </a:lvl2pPr>
            <a:lvl3pPr>
              <a:defRPr lang="en-US" sz="1800" dirty="0" smtClean="0"/>
            </a:lvl3pPr>
            <a:lvl4pPr>
              <a:defRPr lang="en-US" sz="1600" dirty="0" smtClean="0"/>
            </a:lvl4pPr>
            <a:lvl5pPr>
              <a:defRPr lang="en-ZA" sz="1600" dirty="0"/>
            </a:lvl5pPr>
          </a:lstStyle>
          <a:p>
            <a:pPr marL="266700" lvl="0" indent="-266700"/>
            <a:r>
              <a:rPr lang="en-US" noProof="0"/>
              <a:t>Contact Number</a:t>
            </a:r>
          </a:p>
        </p:txBody>
      </p:sp>
      <p:sp>
        <p:nvSpPr>
          <p:cNvPr id="10" name="Text Placeholder 9">
            <a:extLst>
              <a:ext uri="{FF2B5EF4-FFF2-40B4-BE49-F238E27FC236}">
                <a16:creationId xmlns:a16="http://schemas.microsoft.com/office/drawing/2014/main" id="{04E7DF27-55E9-4F17-91D3-29228A4020F3}"/>
              </a:ext>
            </a:extLst>
          </p:cNvPr>
          <p:cNvSpPr>
            <a:spLocks noGrp="1"/>
          </p:cNvSpPr>
          <p:nvPr>
            <p:ph type="body" sz="quarter" idx="13" hasCustomPrompt="1"/>
          </p:nvPr>
        </p:nvSpPr>
        <p:spPr>
          <a:xfrm>
            <a:off x="6905625" y="5751513"/>
            <a:ext cx="3206750" cy="247650"/>
          </a:xfrm>
        </p:spPr>
        <p:txBody>
          <a:bodyPr vert="horz" lIns="0" tIns="0" rIns="0" bIns="0" rtlCol="0">
            <a:noAutofit/>
          </a:bodyPr>
          <a:lstStyle>
            <a:lvl1pPr marL="0" indent="0">
              <a:buNone/>
              <a:defRPr lang="en-US" sz="1400" smtClean="0">
                <a:solidFill>
                  <a:schemeClr val="bg1"/>
                </a:solidFill>
              </a:defRPr>
            </a:lvl1pPr>
            <a:lvl2pPr>
              <a:defRPr lang="en-US" sz="2000" smtClean="0"/>
            </a:lvl2pPr>
            <a:lvl3pPr>
              <a:defRPr lang="en-US" sz="1800" smtClean="0"/>
            </a:lvl3pPr>
            <a:lvl4pPr>
              <a:defRPr lang="en-US" sz="1600" smtClean="0"/>
            </a:lvl4pPr>
            <a:lvl5pPr>
              <a:defRPr lang="en-ZA" sz="1600"/>
            </a:lvl5pPr>
          </a:lstStyle>
          <a:p>
            <a:pPr marL="266700" lvl="0" indent="-266700"/>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307" y="915497"/>
            <a:ext cx="4666142" cy="4684105"/>
          </a:xfrm>
          <a:prstGeom prst="rect">
            <a:avLst/>
          </a:prstGeom>
        </p:spPr>
      </p:pic>
      <p:pic>
        <p:nvPicPr>
          <p:cNvPr id="9" name="Picture 8" descr="Screen of a cell phone&#10;&#10;Description generated with high confidence">
            <a:extLst>
              <a:ext uri="{FF2B5EF4-FFF2-40B4-BE49-F238E27FC236}">
                <a16:creationId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62929" y="915497"/>
            <a:ext cx="4666142" cy="4684105"/>
          </a:xfrm>
          <a:prstGeom prst="rect">
            <a:avLst/>
          </a:prstGeom>
        </p:spPr>
      </p:pic>
      <p:pic>
        <p:nvPicPr>
          <p:cNvPr id="10" name="Picture 9" descr="Screen of a cell phone&#10;&#10;Description generated with high confidence">
            <a:extLst>
              <a:ext uri="{FF2B5EF4-FFF2-40B4-BE49-F238E27FC236}">
                <a16:creationId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92551" y="915497"/>
            <a:ext cx="4666142" cy="4684105"/>
          </a:xfrm>
          <a:prstGeom prst="rect">
            <a:avLst/>
          </a:prstGeom>
        </p:spPr>
      </p:pic>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Content Placeholder 3">
            <a:extLst>
              <a:ext uri="{FF2B5EF4-FFF2-40B4-BE49-F238E27FC236}">
                <a16:creationId xmlns:a16="http://schemas.microsoft.com/office/drawing/2014/main" id="{47EC9494-5A42-419D-AADF-96EF1EFD7B64}"/>
              </a:ext>
            </a:extLst>
          </p:cNvPr>
          <p:cNvSpPr>
            <a:spLocks noGrp="1"/>
          </p:cNvSpPr>
          <p:nvPr>
            <p:ph sz="half" idx="2" hasCustomPrompt="1"/>
          </p:nvPr>
        </p:nvSpPr>
        <p:spPr>
          <a:xfrm>
            <a:off x="1615505"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a16="http://schemas.microsoft.com/office/drawing/2014/main" id="{CE2D3309-00A3-42D9-8706-6F2A6AD3BB04}"/>
              </a:ext>
            </a:extLst>
          </p:cNvPr>
          <p:cNvSpPr>
            <a:spLocks noGrp="1"/>
          </p:cNvSpPr>
          <p:nvPr>
            <p:ph type="body" sz="quarter" idx="14" hasCustomPrompt="1"/>
          </p:nvPr>
        </p:nvSpPr>
        <p:spPr>
          <a:xfrm>
            <a:off x="1615505"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a16="http://schemas.microsoft.com/office/drawing/2014/main" id="{94E4C70C-AC1E-4EDE-B2C1-23A54123479F}"/>
              </a:ext>
            </a:extLst>
          </p:cNvPr>
          <p:cNvSpPr>
            <a:spLocks noGrp="1"/>
          </p:cNvSpPr>
          <p:nvPr>
            <p:ph sz="half" idx="15" hasCustomPrompt="1"/>
          </p:nvPr>
        </p:nvSpPr>
        <p:spPr>
          <a:xfrm>
            <a:off x="517714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a16="http://schemas.microsoft.com/office/drawing/2014/main" id="{14B1BB7D-C6D3-4D9C-A235-6CBB5A13EEC6}"/>
              </a:ext>
            </a:extLst>
          </p:cNvPr>
          <p:cNvSpPr>
            <a:spLocks noGrp="1"/>
          </p:cNvSpPr>
          <p:nvPr>
            <p:ph type="body" sz="quarter" idx="16" hasCustomPrompt="1"/>
          </p:nvPr>
        </p:nvSpPr>
        <p:spPr>
          <a:xfrm>
            <a:off x="517714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a16="http://schemas.microsoft.com/office/drawing/2014/main" id="{718515F4-6451-4FB7-ACE4-5D9C2CD207A4}"/>
              </a:ext>
            </a:extLst>
          </p:cNvPr>
          <p:cNvSpPr>
            <a:spLocks noGrp="1"/>
          </p:cNvSpPr>
          <p:nvPr>
            <p:ph sz="half" idx="17" hasCustomPrompt="1"/>
          </p:nvPr>
        </p:nvSpPr>
        <p:spPr>
          <a:xfrm>
            <a:off x="869987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a16="http://schemas.microsoft.com/office/drawing/2014/main" id="{B362C889-34FC-4EB1-967B-DC98349082CB}"/>
              </a:ext>
            </a:extLst>
          </p:cNvPr>
          <p:cNvSpPr>
            <a:spLocks noGrp="1"/>
          </p:cNvSpPr>
          <p:nvPr>
            <p:ph type="body" sz="quarter" idx="18" hasCustomPrompt="1"/>
          </p:nvPr>
        </p:nvSpPr>
        <p:spPr>
          <a:xfrm>
            <a:off x="869987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a16="http://schemas.microsoft.com/office/drawing/2014/main" id="{4C4EB921-BD58-4C2E-BDD5-FC8D2629829B}"/>
              </a:ext>
            </a:extLst>
          </p:cNvPr>
          <p:cNvSpPr>
            <a:spLocks noGrp="1"/>
          </p:cNvSpPr>
          <p:nvPr>
            <p:ph type="pic" sz="quarter" idx="19"/>
          </p:nvPr>
        </p:nvSpPr>
        <p:spPr>
          <a:xfrm>
            <a:off x="1751679"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17" name="Picture Placeholder 3">
            <a:extLst>
              <a:ext uri="{FF2B5EF4-FFF2-40B4-BE49-F238E27FC236}">
                <a16:creationId xmlns:a16="http://schemas.microsoft.com/office/drawing/2014/main" id="{3CB44DE3-C599-4EA7-BFDA-4E39AE89FC01}"/>
              </a:ext>
            </a:extLst>
          </p:cNvPr>
          <p:cNvSpPr>
            <a:spLocks noGrp="1"/>
          </p:cNvSpPr>
          <p:nvPr>
            <p:ph type="pic" sz="quarter" idx="20"/>
          </p:nvPr>
        </p:nvSpPr>
        <p:spPr>
          <a:xfrm>
            <a:off x="5281301"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18" name="Picture Placeholder 3">
            <a:extLst>
              <a:ext uri="{FF2B5EF4-FFF2-40B4-BE49-F238E27FC236}">
                <a16:creationId xmlns:a16="http://schemas.microsoft.com/office/drawing/2014/main" id="{A4392E45-2A0B-49BF-9952-79C42AF8DE90}"/>
              </a:ext>
            </a:extLst>
          </p:cNvPr>
          <p:cNvSpPr>
            <a:spLocks noGrp="1"/>
          </p:cNvSpPr>
          <p:nvPr>
            <p:ph type="pic" sz="quarter" idx="21"/>
          </p:nvPr>
        </p:nvSpPr>
        <p:spPr>
          <a:xfrm>
            <a:off x="8810923"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Tree>
    <p:extLst>
      <p:ext uri="{BB962C8B-B14F-4D97-AF65-F5344CB8AC3E}">
        <p14:creationId xmlns:p14="http://schemas.microsoft.com/office/powerpoint/2010/main" val="1230127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Text Placeholder 3">
            <a:extLst>
              <a:ext uri="{FF2B5EF4-FFF2-40B4-BE49-F238E27FC236}">
                <a16:creationId xmlns:a16="http://schemas.microsoft.com/office/drawing/2014/main" id="{749CC2AE-E299-42B4-A2C4-357708A0054F}"/>
              </a:ext>
            </a:extLst>
          </p:cNvPr>
          <p:cNvSpPr>
            <a:spLocks noGrp="1"/>
          </p:cNvSpPr>
          <p:nvPr>
            <p:ph type="body" sz="quarter" idx="34" hasCustomPrompt="1"/>
          </p:nvPr>
        </p:nvSpPr>
        <p:spPr>
          <a:xfrm>
            <a:off x="431800"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582556"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a16="http://schemas.microsoft.com/office/drawing/2014/main" id="{03139A49-E537-4395-967A-08C997820703}"/>
              </a:ext>
            </a:extLst>
          </p:cNvPr>
          <p:cNvSpPr>
            <a:spLocks noGrp="1"/>
          </p:cNvSpPr>
          <p:nvPr>
            <p:ph type="body" sz="quarter" idx="35" hasCustomPrompt="1"/>
          </p:nvPr>
        </p:nvSpPr>
        <p:spPr>
          <a:xfrm>
            <a:off x="4325172" y="3591659"/>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a16="http://schemas.microsoft.com/office/drawing/2014/main" id="{3EE1C8A1-F171-46D2-A92F-1B0E9C52B1A9}"/>
              </a:ext>
            </a:extLst>
          </p:cNvPr>
          <p:cNvSpPr>
            <a:spLocks noGrp="1"/>
          </p:cNvSpPr>
          <p:nvPr>
            <p:ph type="body" sz="quarter" idx="36" hasCustomPrompt="1"/>
          </p:nvPr>
        </p:nvSpPr>
        <p:spPr>
          <a:xfrm>
            <a:off x="4468052" y="5448541"/>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a16="http://schemas.microsoft.com/office/drawing/2014/main" id="{E3E7FB48-98BE-4677-A80F-969F9F307209}"/>
              </a:ext>
            </a:extLst>
          </p:cNvPr>
          <p:cNvSpPr>
            <a:spLocks noGrp="1"/>
          </p:cNvSpPr>
          <p:nvPr>
            <p:ph type="body" sz="quarter" idx="37" hasCustomPrompt="1"/>
          </p:nvPr>
        </p:nvSpPr>
        <p:spPr>
          <a:xfrm>
            <a:off x="8218545"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a16="http://schemas.microsoft.com/office/drawing/2014/main" id="{0146F28A-70F5-4E8B-8A3A-ADB1B6A080D1}"/>
              </a:ext>
            </a:extLst>
          </p:cNvPr>
          <p:cNvSpPr>
            <a:spLocks noGrp="1"/>
          </p:cNvSpPr>
          <p:nvPr>
            <p:ph type="body" sz="quarter" idx="38" hasCustomPrompt="1"/>
          </p:nvPr>
        </p:nvSpPr>
        <p:spPr>
          <a:xfrm>
            <a:off x="8369301"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8310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05D700-F00E-4505-8483-501219FB8BD2}"/>
              </a:ext>
            </a:extLst>
          </p:cNvPr>
          <p:cNvSpPr/>
          <p:nvPr userDrawn="1"/>
        </p:nvSpPr>
        <p:spPr>
          <a:xfrm>
            <a:off x="0" y="0"/>
            <a:ext cx="12192000" cy="63653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4186834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3" name="Content Placeholder 2">
            <a:extLst>
              <a:ext uri="{FF2B5EF4-FFF2-40B4-BE49-F238E27FC236}">
                <a16:creationId xmlns:a16="http://schemas.microsoft.com/office/drawing/2014/main" id="{DF554488-3F7D-4F3A-9AAF-73FB0977D735}"/>
              </a:ext>
            </a:extLst>
          </p:cNvPr>
          <p:cNvSpPr>
            <a:spLocks noGrp="1"/>
          </p:cNvSpPr>
          <p:nvPr>
            <p:ph idx="1" hasCustomPrompt="1"/>
          </p:nvPr>
        </p:nvSpPr>
        <p:spPr>
          <a:xfrm>
            <a:off x="5805962" y="457200"/>
            <a:ext cx="5501126" cy="5411787"/>
          </a:xfrm>
        </p:spPr>
        <p:txBody>
          <a:bodyPr/>
          <a:lstStyle>
            <a:lvl1pPr>
              <a:buClr>
                <a:schemeClr val="bg1"/>
              </a:buCl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56321125-B861-4CD5-8023-6E403517657A}"/>
              </a:ext>
            </a:extLst>
          </p:cNvPr>
          <p:cNvSpPr>
            <a:spLocks noGrp="1"/>
          </p:cNvSpPr>
          <p:nvPr>
            <p:ph type="pic" idx="1"/>
          </p:nvPr>
        </p:nvSpPr>
        <p:spPr>
          <a:xfrm>
            <a:off x="5804181" y="457201"/>
            <a:ext cx="5504688" cy="540385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Tree>
    <p:extLst>
      <p:ext uri="{BB962C8B-B14F-4D97-AF65-F5344CB8AC3E}">
        <p14:creationId xmlns:p14="http://schemas.microsoft.com/office/powerpoint/2010/main" val="87718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solidFill>
          <a:schemeClr val="bg1">
            <a:lumMod val="95000"/>
          </a:schemeClr>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6FAD7B97-1B74-414B-B585-45E33908CBEB}"/>
              </a:ext>
            </a:extLst>
          </p:cNvPr>
          <p:cNvSpPr>
            <a:spLocks noGrp="1"/>
          </p:cNvSpPr>
          <p:nvPr>
            <p:ph type="pic" sz="quarter" idx="10" hasCustomPrompt="1"/>
          </p:nvPr>
        </p:nvSpPr>
        <p:spPr>
          <a:xfrm>
            <a:off x="0" y="0"/>
            <a:ext cx="12192000" cy="6365363"/>
          </a:xfrm>
          <a:solidFill>
            <a:schemeClr val="tx1">
              <a:lumMod val="75000"/>
              <a:lumOff val="25000"/>
            </a:schemeClr>
          </a:solidFill>
        </p:spPr>
        <p:txBody>
          <a:bodyPr vert="vert270" lIns="144000" tIns="0" rIns="0" anchor="t"/>
          <a:lstStyle>
            <a:lvl1pPr marL="0" indent="0" algn="ct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14956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3714749"/>
            <a:ext cx="6406950" cy="3143249"/>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1999" y="3714746"/>
            <a:ext cx="4416225" cy="2364591"/>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5658103" y="3981451"/>
            <a:ext cx="5749483" cy="1343026"/>
          </a:xfrm>
        </p:spPr>
        <p:txBody>
          <a:bodyPr anchor="b"/>
          <a:lstStyle>
            <a:lvl1pPr>
              <a:defRPr sz="3600">
                <a:solidFill>
                  <a:schemeClr val="bg1"/>
                </a:solidFill>
              </a:defRPr>
            </a:lvl1pPr>
          </a:lstStyle>
          <a:p>
            <a:r>
              <a:rPr lang="en-US" noProof="0"/>
              <a:t>Click to edit Master title style</a:t>
            </a:r>
          </a:p>
        </p:txBody>
      </p:sp>
      <p:sp>
        <p:nvSpPr>
          <p:cNvPr id="5" name="Picture Placeholder 4">
            <a:extLst>
              <a:ext uri="{FF2B5EF4-FFF2-40B4-BE49-F238E27FC236}">
                <a16:creationId xmlns:a16="http://schemas.microsoft.com/office/drawing/2014/main" id="{528B6E3D-9C01-45EA-9E2B-711EC1B84F84}"/>
              </a:ext>
            </a:extLst>
          </p:cNvPr>
          <p:cNvSpPr>
            <a:spLocks noGrp="1"/>
          </p:cNvSpPr>
          <p:nvPr>
            <p:ph type="pic" sz="quarter" idx="12" hasCustomPrompt="1"/>
          </p:nvPr>
        </p:nvSpPr>
        <p:spPr>
          <a:xfrm>
            <a:off x="5353050" y="0"/>
            <a:ext cx="640695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20" name="Text Placeholder 19">
            <a:extLst>
              <a:ext uri="{FF2B5EF4-FFF2-40B4-BE49-F238E27FC236}">
                <a16:creationId xmlns:a16="http://schemas.microsoft.com/office/drawing/2014/main" id="{CC8965A7-6363-464F-998B-64E00F4F4956}"/>
              </a:ext>
            </a:extLst>
          </p:cNvPr>
          <p:cNvSpPr>
            <a:spLocks noGrp="1"/>
          </p:cNvSpPr>
          <p:nvPr>
            <p:ph type="body" sz="quarter" idx="14" hasCustomPrompt="1"/>
          </p:nvPr>
        </p:nvSpPr>
        <p:spPr>
          <a:xfrm>
            <a:off x="5658442" y="5657850"/>
            <a:ext cx="5749334" cy="1119943"/>
          </a:xfrm>
        </p:spPr>
        <p:txBody>
          <a:bodyPr/>
          <a:lstStyle>
            <a:lvl1pPr marL="0" indent="0">
              <a:buNone/>
              <a:defRPr sz="18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7718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51122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74519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97805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Tree>
    <p:extLst>
      <p:ext uri="{BB962C8B-B14F-4D97-AF65-F5344CB8AC3E}">
        <p14:creationId xmlns:p14="http://schemas.microsoft.com/office/powerpoint/2010/main" val="4064838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a:xfrm>
            <a:off x="432000" y="6365363"/>
            <a:ext cx="5472000" cy="412431"/>
          </a:xfrm>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70785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70785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94026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94026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a16="http://schemas.microsoft.com/office/drawing/2014/main" id="{B71CBA76-3CE4-4FA7-8940-41ECC9129C5A}"/>
              </a:ext>
            </a:extLst>
          </p:cNvPr>
          <p:cNvSpPr>
            <a:spLocks noGrp="1"/>
          </p:cNvSpPr>
          <p:nvPr>
            <p:ph type="body" sz="quarter" idx="17" hasCustomPrompt="1"/>
          </p:nvPr>
        </p:nvSpPr>
        <p:spPr>
          <a:xfrm>
            <a:off x="70785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a16="http://schemas.microsoft.com/office/drawing/2014/main" id="{ADC8FCF6-5E2F-4976-8979-F493766C38E0}"/>
              </a:ext>
            </a:extLst>
          </p:cNvPr>
          <p:cNvSpPr>
            <a:spLocks noGrp="1"/>
          </p:cNvSpPr>
          <p:nvPr>
            <p:ph type="body" sz="quarter" idx="18" hasCustomPrompt="1"/>
          </p:nvPr>
        </p:nvSpPr>
        <p:spPr>
          <a:xfrm>
            <a:off x="70785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a16="http://schemas.microsoft.com/office/drawing/2014/main" id="{F111F3D7-9557-4D01-B2FB-38A2FFA1052E}"/>
              </a:ext>
            </a:extLst>
          </p:cNvPr>
          <p:cNvSpPr>
            <a:spLocks noGrp="1"/>
          </p:cNvSpPr>
          <p:nvPr>
            <p:ph type="body" sz="quarter" idx="19" hasCustomPrompt="1"/>
          </p:nvPr>
        </p:nvSpPr>
        <p:spPr>
          <a:xfrm>
            <a:off x="94026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a16="http://schemas.microsoft.com/office/drawing/2014/main" id="{FE89EBCC-101B-4979-93C1-08579B031993}"/>
              </a:ext>
            </a:extLst>
          </p:cNvPr>
          <p:cNvSpPr>
            <a:spLocks noGrp="1"/>
          </p:cNvSpPr>
          <p:nvPr>
            <p:ph type="body" sz="quarter" idx="20" hasCustomPrompt="1"/>
          </p:nvPr>
        </p:nvSpPr>
        <p:spPr>
          <a:xfrm>
            <a:off x="94026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E857ED-B36A-4B8A-81C4-94389617E240}"/>
              </a:ext>
            </a:extLst>
          </p:cNvPr>
          <p:cNvPicPr>
            <a:picLocks noChangeAspect="1"/>
          </p:cNvPicPr>
          <p:nvPr userDrawn="1"/>
        </p:nvPicPr>
        <p:blipFill>
          <a:blip r:embed="rId3"/>
          <a:stretch>
            <a:fillRect/>
          </a:stretch>
        </p:blipFill>
        <p:spPr>
          <a:xfrm>
            <a:off x="663465" y="1007667"/>
            <a:ext cx="11528535" cy="5645385"/>
          </a:xfrm>
          <a:prstGeom prst="rect">
            <a:avLst/>
          </a:prstGeom>
        </p:spPr>
      </p:pic>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3613424"/>
            <a:ext cx="3974900" cy="24659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9" name="Text Placeholder 8">
            <a:extLst>
              <a:ext uri="{FF2B5EF4-FFF2-40B4-BE49-F238E27FC236}">
                <a16:creationId xmlns:a16="http://schemas.microsoft.com/office/drawing/2014/main" id="{177496E8-E637-4081-A0D0-AB167EE45909}"/>
              </a:ext>
            </a:extLst>
          </p:cNvPr>
          <p:cNvSpPr>
            <a:spLocks noGrp="1"/>
          </p:cNvSpPr>
          <p:nvPr>
            <p:ph type="body" sz="quarter" idx="12" hasCustomPrompt="1"/>
          </p:nvPr>
        </p:nvSpPr>
        <p:spPr>
          <a:xfrm>
            <a:off x="431800" y="1582738"/>
            <a:ext cx="3975100" cy="1744662"/>
          </a:xfrm>
        </p:spPr>
        <p:txBody>
          <a:bodyPr anchor="b"/>
          <a:lstStyle>
            <a:lvl1pPr marL="0" indent="0">
              <a:buNone/>
              <a:defRPr sz="32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a16="http://schemas.microsoft.com/office/drawing/2014/main" id="{DE221C2C-B20F-4F90-A44F-08EE879BA9C9}"/>
              </a:ext>
            </a:extLst>
          </p:cNvPr>
          <p:cNvSpPr>
            <a:spLocks noGrp="1"/>
          </p:cNvSpPr>
          <p:nvPr>
            <p:ph type="pic" sz="quarter" idx="13" hasCustomPrompt="1"/>
          </p:nvPr>
        </p:nvSpPr>
        <p:spPr>
          <a:xfrm>
            <a:off x="5217319" y="145097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008000"/>
            <a:ext cx="11340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Single line of text</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2231749"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0BF46361-E4F6-47BA-9660-22CF6C0669CB}"/>
              </a:ext>
            </a:extLst>
          </p:cNvPr>
          <p:cNvSpPr>
            <a:spLocks noGrp="1"/>
          </p:cNvSpPr>
          <p:nvPr>
            <p:ph type="body" sz="quarter" idx="12" hasCustomPrompt="1"/>
          </p:nvPr>
        </p:nvSpPr>
        <p:spPr>
          <a:xfrm>
            <a:off x="5111498"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a16="http://schemas.microsoft.com/office/drawing/2014/main" id="{2BB15A8A-91AC-4F5D-A727-1D120F5D43D5}"/>
              </a:ext>
            </a:extLst>
          </p:cNvPr>
          <p:cNvSpPr>
            <a:spLocks noGrp="1"/>
          </p:cNvSpPr>
          <p:nvPr>
            <p:ph type="body" sz="quarter" idx="13" hasCustomPrompt="1"/>
          </p:nvPr>
        </p:nvSpPr>
        <p:spPr>
          <a:xfrm>
            <a:off x="7991247"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a16="http://schemas.microsoft.com/office/drawing/2014/main" id="{1A87D1D6-A833-418D-948C-DDF79372310E}"/>
              </a:ext>
            </a:extLst>
          </p:cNvPr>
          <p:cNvSpPr>
            <a:spLocks noGrp="1"/>
          </p:cNvSpPr>
          <p:nvPr>
            <p:ph type="body" sz="quarter" idx="14" hasCustomPrompt="1"/>
          </p:nvPr>
        </p:nvSpPr>
        <p:spPr>
          <a:xfrm>
            <a:off x="2231749"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a16="http://schemas.microsoft.com/office/drawing/2014/main" id="{729FC9F6-9736-4DA2-A807-7430389A47FC}"/>
              </a:ext>
            </a:extLst>
          </p:cNvPr>
          <p:cNvSpPr>
            <a:spLocks noGrp="1"/>
          </p:cNvSpPr>
          <p:nvPr>
            <p:ph type="body" sz="quarter" idx="15" hasCustomPrompt="1"/>
          </p:nvPr>
        </p:nvSpPr>
        <p:spPr>
          <a:xfrm>
            <a:off x="5111498"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a16="http://schemas.microsoft.com/office/drawing/2014/main" id="{8FD41719-B17D-4C65-8905-CFB25698E450}"/>
              </a:ext>
            </a:extLst>
          </p:cNvPr>
          <p:cNvSpPr>
            <a:spLocks noGrp="1"/>
          </p:cNvSpPr>
          <p:nvPr>
            <p:ph type="body" sz="quarter" idx="16" hasCustomPrompt="1"/>
          </p:nvPr>
        </p:nvSpPr>
        <p:spPr>
          <a:xfrm>
            <a:off x="7991247"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6A7F847-7F52-4026-B418-55C25C28C4CB}"/>
              </a:ext>
            </a:extLst>
          </p:cNvPr>
          <p:cNvSpPr/>
          <p:nvPr userDrawn="1"/>
        </p:nvSpPr>
        <p:spPr>
          <a:xfrm>
            <a:off x="0" y="6365364"/>
            <a:ext cx="12192000" cy="4212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FF47D8FD-2235-485B-95E1-2EBD5AB47AAD}"/>
              </a:ext>
            </a:extLst>
          </p:cNvPr>
          <p:cNvSpPr>
            <a:spLocks noGrp="1"/>
          </p:cNvSpPr>
          <p:nvPr>
            <p:ph type="title"/>
          </p:nvPr>
        </p:nvSpPr>
        <p:spPr>
          <a:xfrm>
            <a:off x="432000" y="432000"/>
            <a:ext cx="11340000" cy="432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a16="http://schemas.microsoft.com/office/drawing/2014/main" id="{99F4A233-446A-4EDA-9622-BBF0631DFEFF}"/>
              </a:ext>
            </a:extLst>
          </p:cNvPr>
          <p:cNvSpPr>
            <a:spLocks noGrp="1"/>
          </p:cNvSpPr>
          <p:nvPr>
            <p:ph type="body" idx="1"/>
          </p:nvPr>
        </p:nvSpPr>
        <p:spPr>
          <a:xfrm>
            <a:off x="432000" y="1728000"/>
            <a:ext cx="11340000" cy="435133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504A2955-0629-484D-8B16-D4500802A4E6}"/>
              </a:ext>
            </a:extLst>
          </p:cNvPr>
          <p:cNvSpPr>
            <a:spLocks noGrp="1"/>
          </p:cNvSpPr>
          <p:nvPr>
            <p:ph type="sldNum" sz="quarter" idx="4"/>
          </p:nvPr>
        </p:nvSpPr>
        <p:spPr>
          <a:xfrm>
            <a:off x="11772000" y="6365363"/>
            <a:ext cx="420000" cy="421200"/>
          </a:xfrm>
          <a:prstGeom prst="rect">
            <a:avLst/>
          </a:prstGeom>
          <a:solidFill>
            <a:schemeClr val="bg1">
              <a:lumMod val="95000"/>
            </a:schemeClr>
          </a:solidFill>
          <a:ln w="6350">
            <a:noFill/>
          </a:ln>
        </p:spPr>
        <p:txBody>
          <a:bodyPr vert="horz" lIns="0" tIns="0" rIns="0" bIns="0" rtlCol="0" anchor="ctr"/>
          <a:lstStyle>
            <a:lvl1pPr algn="ctr">
              <a:defRPr sz="1200" b="0" i="0">
                <a:solidFill>
                  <a:schemeClr val="tx1">
                    <a:lumMod val="65000"/>
                    <a:lumOff val="35000"/>
                  </a:schemeClr>
                </a:solidFill>
                <a:latin typeface="+mn-lt"/>
              </a:defRPr>
            </a:lvl1pPr>
          </a:lstStyle>
          <a:p>
            <a:fld id="{4B73C415-D670-4716-A5EC-CC4D52CA2BAC}"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DBD150CE-DC66-461D-A66C-7CF33070436A}"/>
              </a:ext>
            </a:extLst>
          </p:cNvPr>
          <p:cNvSpPr>
            <a:spLocks noGrp="1"/>
          </p:cNvSpPr>
          <p:nvPr>
            <p:ph type="ftr" sz="quarter" idx="3"/>
          </p:nvPr>
        </p:nvSpPr>
        <p:spPr>
          <a:xfrm>
            <a:off x="432000" y="6365363"/>
            <a:ext cx="5472000" cy="412431"/>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8" name="Rectangle 7">
            <a:extLst>
              <a:ext uri="{FF2B5EF4-FFF2-40B4-BE49-F238E27FC236}">
                <a16:creationId xmlns:a16="http://schemas.microsoft.com/office/drawing/2014/main" id="{00ED0A63-77FF-4992-99DD-A09E96E22ACC}"/>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96335A3F-070E-4B0E-A4FA-9B3279A2897C}"/>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55" r:id="rId22"/>
    <p:sldLayoutId id="2147483673" r:id="rId23"/>
    <p:sldLayoutId id="2147483674" r:id="rId24"/>
    <p:sldLayoutId id="2147483675" r:id="rId25"/>
    <p:sldLayoutId id="2147483676" r:id="rId26"/>
    <p:sldLayoutId id="2147483677" r:id="rId27"/>
    <p:sldLayoutId id="2147483679" r:id="rId28"/>
    <p:sldLayoutId id="2147483680" r:id="rId29"/>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F05D089D-7A15-41BC-B971-911CC28C4A8D}"/>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tretch>
            <a:fillRect/>
          </a:stretch>
        </p:blipFill>
        <p:spPr>
          <a:xfrm>
            <a:off x="0" y="1"/>
            <a:ext cx="12192000" cy="6802820"/>
          </a:xfrm>
        </p:spPr>
      </p:pic>
      <p:sp>
        <p:nvSpPr>
          <p:cNvPr id="28" name="Rectangle 27">
            <a:extLst>
              <a:ext uri="{FF2B5EF4-FFF2-40B4-BE49-F238E27FC236}">
                <a16:creationId xmlns:a16="http://schemas.microsoft.com/office/drawing/2014/main" id="{E93CFE69-79B0-440B-949E-DA17AD834A10}"/>
              </a:ext>
              <a:ext uri="{C183D7F6-B498-43B3-948B-1728B52AA6E4}">
                <adec:decorative xmlns:adec="http://schemas.microsoft.com/office/drawing/2017/decorative" val="1"/>
              </a:ext>
            </a:extLst>
          </p:cNvPr>
          <p:cNvSpPr/>
          <p:nvPr/>
        </p:nvSpPr>
        <p:spPr>
          <a:xfrm>
            <a:off x="6433190" y="0"/>
            <a:ext cx="3979575"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170152F-4BDD-EA4D-B3D1-E9A87974CFC0}"/>
              </a:ext>
            </a:extLst>
          </p:cNvPr>
          <p:cNvSpPr txBox="1"/>
          <p:nvPr/>
        </p:nvSpPr>
        <p:spPr bwMode="gray">
          <a:xfrm>
            <a:off x="6433190" y="676273"/>
            <a:ext cx="3979575" cy="369332"/>
          </a:xfrm>
          <a:prstGeom prst="rect">
            <a:avLst/>
          </a:prstGeom>
          <a:noFill/>
        </p:spPr>
        <p:txBody>
          <a:bodyPr wrap="square" rtlCol="0">
            <a:spAutoFit/>
          </a:bodyPr>
          <a:lstStyle/>
          <a:p>
            <a:pPr algn="ctr">
              <a:lnSpc>
                <a:spcPct val="90000"/>
              </a:lnSpc>
            </a:pPr>
            <a:r>
              <a:rPr lang="en-US" sz="2000" b="1" noProof="1">
                <a:gradFill>
                  <a:gsLst>
                    <a:gs pos="0">
                      <a:schemeClr val="accent1"/>
                    </a:gs>
                    <a:gs pos="51300">
                      <a:schemeClr val="accent2"/>
                    </a:gs>
                    <a:gs pos="100000">
                      <a:schemeClr val="accent3"/>
                    </a:gs>
                  </a:gsLst>
                  <a:lin ang="0" scaled="0"/>
                </a:gradFill>
              </a:rPr>
              <a:t>Team 3 Presents  . . .</a:t>
            </a:r>
          </a:p>
        </p:txBody>
      </p:sp>
      <p:sp>
        <p:nvSpPr>
          <p:cNvPr id="2" name="Title 1">
            <a:extLst>
              <a:ext uri="{FF2B5EF4-FFF2-40B4-BE49-F238E27FC236}">
                <a16:creationId xmlns:a16="http://schemas.microsoft.com/office/drawing/2014/main" id="{8468F2B1-EF8F-4772-ADA1-4195B20EBA74}"/>
              </a:ext>
            </a:extLst>
          </p:cNvPr>
          <p:cNvSpPr>
            <a:spLocks noGrp="1"/>
          </p:cNvSpPr>
          <p:nvPr>
            <p:ph type="ctrTitle"/>
          </p:nvPr>
        </p:nvSpPr>
        <p:spPr bwMode="gray">
          <a:xfrm>
            <a:off x="6433190" y="1915122"/>
            <a:ext cx="3979575" cy="1132430"/>
          </a:xfrm>
        </p:spPr>
        <p:txBody>
          <a:bodyPr/>
          <a:lstStyle/>
          <a:p>
            <a:pPr algn="ctr"/>
            <a:r>
              <a:rPr lang="en-US" dirty="0"/>
              <a:t>Code Racer</a:t>
            </a:r>
          </a:p>
        </p:txBody>
      </p:sp>
      <p:cxnSp>
        <p:nvCxnSpPr>
          <p:cNvPr id="16" name="Straight Connector 15">
            <a:extLst>
              <a:ext uri="{FF2B5EF4-FFF2-40B4-BE49-F238E27FC236}">
                <a16:creationId xmlns:a16="http://schemas.microsoft.com/office/drawing/2014/main" id="{F3753AF9-461F-4049-BB9D-621E76A51470}"/>
              </a:ext>
              <a:ext uri="{C183D7F6-B498-43B3-948B-1728B52AA6E4}">
                <adec:decorative xmlns:adec="http://schemas.microsoft.com/office/drawing/2017/decorative" val="1"/>
              </a:ext>
            </a:extLst>
          </p:cNvPr>
          <p:cNvCxnSpPr>
            <a:cxnSpLocks/>
          </p:cNvCxnSpPr>
          <p:nvPr/>
        </p:nvCxnSpPr>
        <p:spPr>
          <a:xfrm>
            <a:off x="6539896" y="4876800"/>
            <a:ext cx="3571782"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65124A8-7554-4DB8-896F-F9946B9CF1F9}"/>
              </a:ext>
            </a:extLst>
          </p:cNvPr>
          <p:cNvSpPr>
            <a:spLocks noGrp="1"/>
          </p:cNvSpPr>
          <p:nvPr>
            <p:ph type="subTitle" idx="1"/>
          </p:nvPr>
        </p:nvSpPr>
        <p:spPr bwMode="gray">
          <a:xfrm>
            <a:off x="6637085" y="4962525"/>
            <a:ext cx="3571782" cy="1219200"/>
          </a:xfrm>
        </p:spPr>
        <p:txBody>
          <a:bodyPr/>
          <a:lstStyle/>
          <a:p>
            <a:pPr algn="ctr"/>
            <a:r>
              <a:rPr lang="en-US" dirty="0"/>
              <a:t>A new typing experience</a:t>
            </a:r>
          </a:p>
        </p:txBody>
      </p:sp>
    </p:spTree>
    <p:extLst>
      <p:ext uri="{BB962C8B-B14F-4D97-AF65-F5344CB8AC3E}">
        <p14:creationId xmlns:p14="http://schemas.microsoft.com/office/powerpoint/2010/main" val="2941958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8B618502-6263-424A-824A-C269440BC60D}"/>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a:fillRect/>
          </a:stretch>
        </p:blipFill>
        <p:spPr>
          <a:xfrm>
            <a:off x="570271" y="906968"/>
            <a:ext cx="5201264" cy="2574646"/>
          </a:xfrm>
        </p:spPr>
      </p:pic>
      <p:sp>
        <p:nvSpPr>
          <p:cNvPr id="5" name="Title 4">
            <a:extLst>
              <a:ext uri="{FF2B5EF4-FFF2-40B4-BE49-F238E27FC236}">
                <a16:creationId xmlns:a16="http://schemas.microsoft.com/office/drawing/2014/main" id="{F58C420A-3AEC-4BE5-BD90-C854A306696C}"/>
              </a:ext>
            </a:extLst>
          </p:cNvPr>
          <p:cNvSpPr>
            <a:spLocks noGrp="1"/>
          </p:cNvSpPr>
          <p:nvPr>
            <p:ph type="title"/>
          </p:nvPr>
        </p:nvSpPr>
        <p:spPr bwMode="gray"/>
        <p:txBody>
          <a:bodyPr/>
          <a:lstStyle/>
          <a:p>
            <a:r>
              <a:rPr lang="en-US" dirty="0"/>
              <a:t>Data Structures</a:t>
            </a:r>
          </a:p>
        </p:txBody>
      </p:sp>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val="1"/>
              </a:ext>
            </a:extLst>
          </p:cNvPr>
          <p:cNvCxnSpPr>
            <a:cxnSpLocks/>
          </p:cNvCxnSpPr>
          <p:nvPr/>
        </p:nvCxnSpPr>
        <p:spPr bwMode="gray">
          <a:xfrm>
            <a:off x="680728"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1AC9E886-BD82-4757-912B-F7589A22164F}"/>
              </a:ext>
            </a:extLst>
          </p:cNvPr>
          <p:cNvSpPr>
            <a:spLocks noGrp="1"/>
          </p:cNvSpPr>
          <p:nvPr>
            <p:ph idx="1"/>
          </p:nvPr>
        </p:nvSpPr>
        <p:spPr bwMode="gray"/>
        <p:txBody>
          <a:bodyPr/>
          <a:lstStyle/>
          <a:p>
            <a:r>
              <a:rPr lang="en-US" i="1" dirty="0"/>
              <a:t>What data structures were used in the project?</a:t>
            </a:r>
          </a:p>
        </p:txBody>
      </p:sp>
      <p:sp>
        <p:nvSpPr>
          <p:cNvPr id="11" name="Text Placeholder 10">
            <a:extLst>
              <a:ext uri="{FF2B5EF4-FFF2-40B4-BE49-F238E27FC236}">
                <a16:creationId xmlns:a16="http://schemas.microsoft.com/office/drawing/2014/main" id="{1D0238C6-EDC9-431C-B062-27BAF34CDE16}"/>
              </a:ext>
            </a:extLst>
          </p:cNvPr>
          <p:cNvSpPr>
            <a:spLocks noGrp="1"/>
          </p:cNvSpPr>
          <p:nvPr>
            <p:ph type="body" sz="quarter" idx="18"/>
          </p:nvPr>
        </p:nvSpPr>
        <p:spPr>
          <a:xfrm>
            <a:off x="6646941" y="661570"/>
            <a:ext cx="4521185" cy="5602069"/>
          </a:xfrm>
        </p:spPr>
        <p:txBody>
          <a:bodyPr/>
          <a:lstStyle/>
          <a:p>
            <a:pPr marL="342900" lvl="0" indent="-342900" algn="l">
              <a:buClr>
                <a:srgbClr val="00B0F0"/>
              </a:buClr>
              <a:buFont typeface="Arial" panose="020B0604020202020204" pitchFamily="34" charset="0"/>
              <a:buChar char="•"/>
            </a:pPr>
            <a:r>
              <a:rPr lang="en-US" sz="2000" dirty="0">
                <a:solidFill>
                  <a:prstClr val="black">
                    <a:lumMod val="75000"/>
                    <a:lumOff val="25000"/>
                  </a:prstClr>
                </a:solidFill>
              </a:rPr>
              <a:t>Lists</a:t>
            </a:r>
          </a:p>
          <a:p>
            <a:pPr marL="885825" lvl="1" indent="-342900"/>
            <a:r>
              <a:rPr lang="en-US" dirty="0">
                <a:solidFill>
                  <a:prstClr val="black">
                    <a:lumMod val="75000"/>
                    <a:lumOff val="25000"/>
                  </a:prstClr>
                </a:solidFill>
              </a:rPr>
              <a:t>Vector of session, String, etc..</a:t>
            </a:r>
          </a:p>
          <a:p>
            <a:pPr marL="342900" lvl="0" indent="-342900" algn="l">
              <a:buClr>
                <a:srgbClr val="00B0F0"/>
              </a:buClr>
              <a:buFont typeface="Arial" panose="020B0604020202020204" pitchFamily="34" charset="0"/>
              <a:buChar char="•"/>
            </a:pPr>
            <a:r>
              <a:rPr lang="en-US" sz="2000" dirty="0">
                <a:solidFill>
                  <a:prstClr val="black">
                    <a:lumMod val="75000"/>
                    <a:lumOff val="25000"/>
                  </a:prstClr>
                </a:solidFill>
              </a:rPr>
              <a:t>Hash Table</a:t>
            </a:r>
          </a:p>
          <a:p>
            <a:pPr marL="885825" lvl="1" indent="-342900"/>
            <a:r>
              <a:rPr lang="en-US" dirty="0">
                <a:solidFill>
                  <a:prstClr val="black">
                    <a:lumMod val="75000"/>
                    <a:lumOff val="25000"/>
                  </a:prstClr>
                </a:solidFill>
              </a:rPr>
              <a:t>Use hash table for encryption. </a:t>
            </a:r>
          </a:p>
          <a:p>
            <a:pPr marL="342900" lvl="0" indent="-342900" algn="l">
              <a:buClr>
                <a:srgbClr val="00B0F0"/>
              </a:buClr>
              <a:buFont typeface="Arial" panose="020B0604020202020204" pitchFamily="34" charset="0"/>
              <a:buChar char="•"/>
            </a:pPr>
            <a:r>
              <a:rPr lang="en-US" sz="2000" dirty="0">
                <a:solidFill>
                  <a:prstClr val="black">
                    <a:lumMod val="75000"/>
                    <a:lumOff val="25000"/>
                  </a:prstClr>
                </a:solidFill>
              </a:rPr>
              <a:t>Readfile class</a:t>
            </a:r>
          </a:p>
          <a:p>
            <a:pPr marL="885825" lvl="1" indent="-342900"/>
            <a:r>
              <a:rPr lang="en-US" dirty="0">
                <a:solidFill>
                  <a:prstClr val="black">
                    <a:lumMod val="75000"/>
                    <a:lumOff val="25000"/>
                  </a:prstClr>
                </a:solidFill>
              </a:rPr>
              <a:t>Create our own class to organize data</a:t>
            </a:r>
          </a:p>
          <a:p>
            <a:pPr marL="342900" lvl="0" indent="-342900" algn="l">
              <a:buClr>
                <a:srgbClr val="00B0F0"/>
              </a:buClr>
              <a:buFont typeface="Arial" panose="020B0604020202020204" pitchFamily="34" charset="0"/>
              <a:buChar char="•"/>
            </a:pPr>
            <a:r>
              <a:rPr lang="en-US" sz="2000" dirty="0">
                <a:solidFill>
                  <a:prstClr val="black">
                    <a:lumMod val="75000"/>
                    <a:lumOff val="25000"/>
                  </a:prstClr>
                </a:solidFill>
              </a:rPr>
              <a:t>Validation</a:t>
            </a:r>
          </a:p>
          <a:p>
            <a:pPr marL="885825" lvl="1" indent="-342900"/>
            <a:r>
              <a:rPr lang="en-US" dirty="0">
                <a:solidFill>
                  <a:prstClr val="black">
                    <a:lumMod val="75000"/>
                    <a:lumOff val="25000"/>
                  </a:prstClr>
                </a:solidFill>
              </a:rPr>
              <a:t>Dealing with input data from clients</a:t>
            </a:r>
          </a:p>
          <a:p>
            <a:pPr marL="342900" lvl="0" indent="-342900" algn="l">
              <a:buClr>
                <a:srgbClr val="00B0F0"/>
              </a:buClr>
              <a:buFont typeface="Arial" panose="020B0604020202020204" pitchFamily="34" charset="0"/>
              <a:buChar char="•"/>
            </a:pPr>
            <a:r>
              <a:rPr lang="en-US" sz="2000" dirty="0">
                <a:solidFill>
                  <a:prstClr val="black">
                    <a:lumMod val="75000"/>
                    <a:lumOff val="25000"/>
                  </a:prstClr>
                </a:solidFill>
              </a:rPr>
              <a:t>MySQL</a:t>
            </a:r>
          </a:p>
          <a:p>
            <a:pPr marL="885825" lvl="1" indent="-342900"/>
            <a:r>
              <a:rPr lang="en-US" dirty="0">
                <a:solidFill>
                  <a:prstClr val="black">
                    <a:lumMod val="75000"/>
                    <a:lumOff val="25000"/>
                  </a:prstClr>
                </a:solidFill>
              </a:rPr>
              <a:t>Store users’ info, score</a:t>
            </a:r>
          </a:p>
          <a:p>
            <a:pPr marL="342900" lvl="0" indent="-342900" algn="l">
              <a:buClr>
                <a:srgbClr val="00B0F0"/>
              </a:buClr>
              <a:buFont typeface="Arial" panose="020B0604020202020204" pitchFamily="34" charset="0"/>
              <a:buChar char="•"/>
            </a:pPr>
            <a:r>
              <a:rPr lang="en-US" sz="2000" dirty="0">
                <a:solidFill>
                  <a:prstClr val="black">
                    <a:lumMod val="75000"/>
                    <a:lumOff val="25000"/>
                  </a:prstClr>
                </a:solidFill>
              </a:rPr>
              <a:t>Maps</a:t>
            </a:r>
          </a:p>
          <a:p>
            <a:pPr marL="885825" lvl="1" indent="-342900"/>
            <a:r>
              <a:rPr lang="en-US" dirty="0">
                <a:solidFill>
                  <a:prstClr val="black">
                    <a:lumMod val="75000"/>
                    <a:lumOff val="25000"/>
                  </a:prstClr>
                </a:solidFill>
              </a:rPr>
              <a:t>Map the key on the keyboard to some numerical value for the function to read</a:t>
            </a:r>
          </a:p>
          <a:p>
            <a:pPr lvl="1" indent="0">
              <a:buNone/>
            </a:pPr>
            <a:endParaRPr lang="en-US" sz="2200" dirty="0">
              <a:solidFill>
                <a:schemeClr val="tx1">
                  <a:lumMod val="75000"/>
                  <a:lumOff val="25000"/>
                </a:schemeClr>
              </a:solidFill>
            </a:endParaRPr>
          </a:p>
        </p:txBody>
      </p:sp>
      <p:sp>
        <p:nvSpPr>
          <p:cNvPr id="3" name="Slide Number Placeholder 2">
            <a:extLst>
              <a:ext uri="{FF2B5EF4-FFF2-40B4-BE49-F238E27FC236}">
                <a16:creationId xmlns:a16="http://schemas.microsoft.com/office/drawing/2014/main" id="{8234C221-D094-445D-A8B7-0030E816562D}"/>
              </a:ext>
            </a:extLst>
          </p:cNvPr>
          <p:cNvSpPr>
            <a:spLocks noGrp="1"/>
          </p:cNvSpPr>
          <p:nvPr>
            <p:ph type="sldNum" sz="quarter" idx="11"/>
          </p:nvPr>
        </p:nvSpPr>
        <p:spPr/>
        <p:txBody>
          <a:bodyPr/>
          <a:lstStyle/>
          <a:p>
            <a:fld id="{4B73C415-D670-4716-A5EC-CC4D52CA2BAC}" type="slidenum">
              <a:rPr lang="en-US" smtClean="0"/>
              <a:pPr/>
              <a:t>10</a:t>
            </a:fld>
            <a:endParaRPr lang="en-US" dirty="0"/>
          </a:p>
        </p:txBody>
      </p:sp>
    </p:spTree>
    <p:extLst>
      <p:ext uri="{BB962C8B-B14F-4D97-AF65-F5344CB8AC3E}">
        <p14:creationId xmlns:p14="http://schemas.microsoft.com/office/powerpoint/2010/main" val="2377513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1F8E-48FE-488B-A9FF-5984CD8E40B3}"/>
              </a:ext>
            </a:extLst>
          </p:cNvPr>
          <p:cNvSpPr>
            <a:spLocks noGrp="1"/>
          </p:cNvSpPr>
          <p:nvPr>
            <p:ph type="title"/>
          </p:nvPr>
        </p:nvSpPr>
        <p:spPr/>
        <p:txBody>
          <a:bodyPr/>
          <a:lstStyle/>
          <a:p>
            <a:r>
              <a:rPr lang="en-US" dirty="0"/>
              <a:t>Multi-Threading</a:t>
            </a:r>
          </a:p>
        </p:txBody>
      </p:sp>
      <p:sp>
        <p:nvSpPr>
          <p:cNvPr id="3" name="Content Placeholder 2">
            <a:extLst>
              <a:ext uri="{FF2B5EF4-FFF2-40B4-BE49-F238E27FC236}">
                <a16:creationId xmlns:a16="http://schemas.microsoft.com/office/drawing/2014/main" id="{65ADB5E6-B409-4DC6-A6BD-4CDB7349C1DD}"/>
              </a:ext>
            </a:extLst>
          </p:cNvPr>
          <p:cNvSpPr>
            <a:spLocks noGrp="1"/>
          </p:cNvSpPr>
          <p:nvPr>
            <p:ph sz="half" idx="1"/>
          </p:nvPr>
        </p:nvSpPr>
        <p:spPr/>
        <p:txBody>
          <a:bodyPr/>
          <a:lstStyle/>
          <a:p>
            <a:r>
              <a:rPr lang="en-US" sz="1600" i="1" dirty="0"/>
              <a:t>How multiple threads were used</a:t>
            </a:r>
          </a:p>
        </p:txBody>
      </p:sp>
      <p:sp>
        <p:nvSpPr>
          <p:cNvPr id="5" name="Slide Number Placeholder 4">
            <a:extLst>
              <a:ext uri="{FF2B5EF4-FFF2-40B4-BE49-F238E27FC236}">
                <a16:creationId xmlns:a16="http://schemas.microsoft.com/office/drawing/2014/main" id="{22C498C9-E1DA-42F3-BFAC-49037F6A5EF8}"/>
              </a:ext>
            </a:extLst>
          </p:cNvPr>
          <p:cNvSpPr>
            <a:spLocks noGrp="1"/>
          </p:cNvSpPr>
          <p:nvPr>
            <p:ph type="sldNum" sz="quarter" idx="11"/>
          </p:nvPr>
        </p:nvSpPr>
        <p:spPr/>
        <p:txBody>
          <a:bodyPr/>
          <a:lstStyle/>
          <a:p>
            <a:fld id="{4B73C415-D670-4716-A5EC-CC4D52CA2BAC}" type="slidenum">
              <a:rPr lang="en-US" smtClean="0"/>
              <a:pPr/>
              <a:t>11</a:t>
            </a:fld>
            <a:endParaRPr lang="en-US" dirty="0"/>
          </a:p>
        </p:txBody>
      </p:sp>
      <p:sp>
        <p:nvSpPr>
          <p:cNvPr id="4" name="Rectangle 3">
            <a:extLst>
              <a:ext uri="{FF2B5EF4-FFF2-40B4-BE49-F238E27FC236}">
                <a16:creationId xmlns:a16="http://schemas.microsoft.com/office/drawing/2014/main" id="{0FF6E351-82D7-40C1-82CB-E33F2D0B24C8}"/>
              </a:ext>
            </a:extLst>
          </p:cNvPr>
          <p:cNvSpPr/>
          <p:nvPr/>
        </p:nvSpPr>
        <p:spPr>
          <a:xfrm>
            <a:off x="316230" y="2344065"/>
            <a:ext cx="5779770" cy="2564805"/>
          </a:xfrm>
          <a:prstGeom prst="rect">
            <a:avLst/>
          </a:prstGeom>
        </p:spPr>
        <p:txBody>
          <a:bodyPr wrap="square">
            <a:spAutoFit/>
          </a:bodyPr>
          <a:lstStyle/>
          <a:p>
            <a:pPr marL="285750" lvl="0" indent="-285750">
              <a:spcBef>
                <a:spcPts val="1000"/>
              </a:spcBef>
              <a:spcAft>
                <a:spcPts val="500"/>
              </a:spcAft>
              <a:buClr>
                <a:srgbClr val="00B0F0"/>
              </a:buClr>
              <a:buFont typeface="Arial" panose="020B0604020202020204" pitchFamily="34" charset="0"/>
              <a:buChar char="•"/>
            </a:pPr>
            <a:r>
              <a:rPr lang="en-US" dirty="0"/>
              <a:t>The game page will receive connections from different users.</a:t>
            </a:r>
          </a:p>
          <a:p>
            <a:pPr marL="828675" lvl="1" indent="-285750">
              <a:spcBef>
                <a:spcPts val="500"/>
              </a:spcBef>
              <a:spcAft>
                <a:spcPts val="500"/>
              </a:spcAft>
              <a:buFont typeface="Arial" panose="020B0604020202020204" pitchFamily="34" charset="0"/>
              <a:buChar char="•"/>
            </a:pPr>
            <a:r>
              <a:rPr lang="en-US" dirty="0"/>
              <a:t>We created a WebSocket and a server class to handle multiple sessions. </a:t>
            </a:r>
          </a:p>
          <a:p>
            <a:pPr marL="828675" lvl="1" indent="-285750">
              <a:spcBef>
                <a:spcPts val="500"/>
              </a:spcBef>
              <a:spcAft>
                <a:spcPts val="500"/>
              </a:spcAft>
              <a:buFont typeface="Arial" panose="020B0604020202020204" pitchFamily="34" charset="0"/>
              <a:buChar char="•"/>
            </a:pPr>
            <a:r>
              <a:rPr lang="en-US" dirty="0"/>
              <a:t>The player area will show the usernames of players currently in the game and update automatically when a new player joins, up to 4 people maximum.</a:t>
            </a:r>
          </a:p>
        </p:txBody>
      </p:sp>
      <p:pic>
        <p:nvPicPr>
          <p:cNvPr id="8" name="Picture 7" descr="A black sign with white text&#10;&#10;Description automatically generated">
            <a:extLst>
              <a:ext uri="{FF2B5EF4-FFF2-40B4-BE49-F238E27FC236}">
                <a16:creationId xmlns:a16="http://schemas.microsoft.com/office/drawing/2014/main" id="{37D47FCD-D830-4560-ABF2-5A5359BCF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24" y="1368000"/>
            <a:ext cx="4520961" cy="4156986"/>
          </a:xfrm>
          <a:prstGeom prst="rect">
            <a:avLst/>
          </a:prstGeom>
        </p:spPr>
      </p:pic>
    </p:spTree>
    <p:extLst>
      <p:ext uri="{BB962C8B-B14F-4D97-AF65-F5344CB8AC3E}">
        <p14:creationId xmlns:p14="http://schemas.microsoft.com/office/powerpoint/2010/main" val="315196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1F8E-48FE-488B-A9FF-5984CD8E40B3}"/>
              </a:ext>
            </a:extLst>
          </p:cNvPr>
          <p:cNvSpPr>
            <a:spLocks noGrp="1"/>
          </p:cNvSpPr>
          <p:nvPr>
            <p:ph type="title"/>
          </p:nvPr>
        </p:nvSpPr>
        <p:spPr/>
        <p:txBody>
          <a:bodyPr/>
          <a:lstStyle/>
          <a:p>
            <a:r>
              <a:rPr lang="en-US" dirty="0"/>
              <a:t>Networking</a:t>
            </a:r>
          </a:p>
        </p:txBody>
      </p:sp>
      <p:sp>
        <p:nvSpPr>
          <p:cNvPr id="3" name="Content Placeholder 2">
            <a:extLst>
              <a:ext uri="{FF2B5EF4-FFF2-40B4-BE49-F238E27FC236}">
                <a16:creationId xmlns:a16="http://schemas.microsoft.com/office/drawing/2014/main" id="{65ADB5E6-B409-4DC6-A6BD-4CDB7349C1DD}"/>
              </a:ext>
            </a:extLst>
          </p:cNvPr>
          <p:cNvSpPr>
            <a:spLocks noGrp="1"/>
          </p:cNvSpPr>
          <p:nvPr>
            <p:ph sz="half" idx="1"/>
          </p:nvPr>
        </p:nvSpPr>
        <p:spPr/>
        <p:txBody>
          <a:bodyPr/>
          <a:lstStyle/>
          <a:p>
            <a:r>
              <a:rPr lang="en-US" sz="1600" i="1" dirty="0"/>
              <a:t>How networking was used</a:t>
            </a:r>
          </a:p>
        </p:txBody>
      </p:sp>
      <p:sp>
        <p:nvSpPr>
          <p:cNvPr id="5" name="Slide Number Placeholder 4">
            <a:extLst>
              <a:ext uri="{FF2B5EF4-FFF2-40B4-BE49-F238E27FC236}">
                <a16:creationId xmlns:a16="http://schemas.microsoft.com/office/drawing/2014/main" id="{22C498C9-E1DA-42F3-BFAC-49037F6A5EF8}"/>
              </a:ext>
            </a:extLst>
          </p:cNvPr>
          <p:cNvSpPr>
            <a:spLocks noGrp="1"/>
          </p:cNvSpPr>
          <p:nvPr>
            <p:ph type="sldNum" sz="quarter" idx="11"/>
          </p:nvPr>
        </p:nvSpPr>
        <p:spPr/>
        <p:txBody>
          <a:bodyPr/>
          <a:lstStyle/>
          <a:p>
            <a:fld id="{4B73C415-D670-4716-A5EC-CC4D52CA2BAC}" type="slidenum">
              <a:rPr lang="en-US" smtClean="0"/>
              <a:pPr/>
              <a:t>12</a:t>
            </a:fld>
            <a:endParaRPr lang="en-US" dirty="0"/>
          </a:p>
        </p:txBody>
      </p:sp>
      <p:sp>
        <p:nvSpPr>
          <p:cNvPr id="4" name="Rectangle 3">
            <a:extLst>
              <a:ext uri="{FF2B5EF4-FFF2-40B4-BE49-F238E27FC236}">
                <a16:creationId xmlns:a16="http://schemas.microsoft.com/office/drawing/2014/main" id="{A31B10DF-198E-46C3-8D3C-F629ADC6B6D6}"/>
              </a:ext>
            </a:extLst>
          </p:cNvPr>
          <p:cNvSpPr/>
          <p:nvPr/>
        </p:nvSpPr>
        <p:spPr>
          <a:xfrm>
            <a:off x="432000" y="2515976"/>
            <a:ext cx="4386468" cy="923330"/>
          </a:xfrm>
          <a:prstGeom prst="rect">
            <a:avLst/>
          </a:prstGeom>
        </p:spPr>
        <p:txBody>
          <a:bodyPr wrap="square">
            <a:spAutoFit/>
          </a:bodyPr>
          <a:lstStyle/>
          <a:p>
            <a:pPr marL="285750" lvl="0" indent="-285750">
              <a:buFont typeface="Arial" panose="020B0604020202020204" pitchFamily="34" charset="0"/>
              <a:buChar char="•"/>
            </a:pPr>
            <a:r>
              <a:rPr lang="en-US" dirty="0">
                <a:solidFill>
                  <a:prstClr val="black"/>
                </a:solidFill>
              </a:rPr>
              <a:t>The first player will have the “start” button to begin the game while other players won’t have this button.</a:t>
            </a:r>
          </a:p>
        </p:txBody>
      </p:sp>
      <p:pic>
        <p:nvPicPr>
          <p:cNvPr id="8" name="Content Placeholder 9">
            <a:extLst>
              <a:ext uri="{FF2B5EF4-FFF2-40B4-BE49-F238E27FC236}">
                <a16:creationId xmlns:a16="http://schemas.microsoft.com/office/drawing/2014/main" id="{EED057AE-B54A-449D-8AC7-8E865D9B5D7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94138" y="1863107"/>
            <a:ext cx="5877862" cy="3503150"/>
          </a:xfrm>
        </p:spPr>
      </p:pic>
    </p:spTree>
    <p:extLst>
      <p:ext uri="{BB962C8B-B14F-4D97-AF65-F5344CB8AC3E}">
        <p14:creationId xmlns:p14="http://schemas.microsoft.com/office/powerpoint/2010/main" val="4091625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66700E-2D49-45E0-85C7-750AF51DE523}"/>
              </a:ext>
            </a:extLst>
          </p:cNvPr>
          <p:cNvSpPr>
            <a:spLocks noGrp="1"/>
          </p:cNvSpPr>
          <p:nvPr>
            <p:ph idx="1"/>
          </p:nvPr>
        </p:nvSpPr>
        <p:spPr>
          <a:xfrm>
            <a:off x="432000" y="1083398"/>
            <a:ext cx="4416225" cy="3569566"/>
          </a:xfrm>
        </p:spPr>
        <p:txBody>
          <a:bodyPr anchor="b"/>
          <a:lstStyle/>
          <a:p>
            <a:r>
              <a:rPr lang="en-US" dirty="0"/>
              <a:t>Guests Users:</a:t>
            </a:r>
          </a:p>
          <a:p>
            <a:pPr lvl="1"/>
            <a:r>
              <a:rPr lang="en-US" dirty="0"/>
              <a:t>Are not able to choose their own username</a:t>
            </a:r>
          </a:p>
          <a:p>
            <a:pPr lvl="1"/>
            <a:r>
              <a:rPr lang="en-US" dirty="0"/>
              <a:t>Are not able to store their personal best score</a:t>
            </a:r>
          </a:p>
          <a:p>
            <a:pPr lvl="1"/>
            <a:r>
              <a:rPr lang="en-US" dirty="0"/>
              <a:t>Are not allowed to be put on the glorious top scores hall of fame</a:t>
            </a:r>
          </a:p>
          <a:p>
            <a:pPr marL="0" indent="0">
              <a:buNone/>
            </a:pPr>
            <a:endParaRPr lang="en-US" dirty="0"/>
          </a:p>
          <a:p>
            <a:r>
              <a:rPr lang="en-US" dirty="0"/>
              <a:t>Authenticated Users: </a:t>
            </a:r>
          </a:p>
          <a:p>
            <a:pPr lvl="1"/>
            <a:r>
              <a:rPr lang="en-US" dirty="0"/>
              <a:t>Have all features mentioned above</a:t>
            </a:r>
          </a:p>
        </p:txBody>
      </p:sp>
      <p:pic>
        <p:nvPicPr>
          <p:cNvPr id="8" name="Picture Placeholder 7">
            <a:extLst>
              <a:ext uri="{FF2B5EF4-FFF2-40B4-BE49-F238E27FC236}">
                <a16:creationId xmlns:a16="http://schemas.microsoft.com/office/drawing/2014/main" id="{63D0FEB3-F96C-4F94-AAAE-551110E820FB}"/>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a:fillRect/>
          </a:stretch>
        </p:blipFill>
        <p:spPr>
          <a:xfrm>
            <a:off x="5353050" y="382301"/>
            <a:ext cx="6406950" cy="3635944"/>
          </a:xfrm>
        </p:spPr>
      </p:pic>
      <p:sp>
        <p:nvSpPr>
          <p:cNvPr id="4" name="Title 3">
            <a:extLst>
              <a:ext uri="{FF2B5EF4-FFF2-40B4-BE49-F238E27FC236}">
                <a16:creationId xmlns:a16="http://schemas.microsoft.com/office/drawing/2014/main" id="{49E384DC-DAEE-4E7F-9DD5-4E5066C0652B}"/>
              </a:ext>
            </a:extLst>
          </p:cNvPr>
          <p:cNvSpPr>
            <a:spLocks noGrp="1"/>
          </p:cNvSpPr>
          <p:nvPr>
            <p:ph type="title"/>
          </p:nvPr>
        </p:nvSpPr>
        <p:spPr bwMode="gray"/>
        <p:txBody>
          <a:bodyPr/>
          <a:lstStyle/>
          <a:p>
            <a:r>
              <a:rPr lang="en-US" dirty="0"/>
              <a:t>User Login Functionality</a:t>
            </a:r>
          </a:p>
        </p:txBody>
      </p:sp>
      <p:cxnSp>
        <p:nvCxnSpPr>
          <p:cNvPr id="10" name="Straight Connector 9">
            <a:extLst>
              <a:ext uri="{FF2B5EF4-FFF2-40B4-BE49-F238E27FC236}">
                <a16:creationId xmlns:a16="http://schemas.microsoft.com/office/drawing/2014/main" id="{5F4C8A63-F9E3-41F6-B725-B846F2010334}"/>
              </a:ext>
              <a:ext uri="{C183D7F6-B498-43B3-948B-1728B52AA6E4}">
                <adec:decorative xmlns:adec="http://schemas.microsoft.com/office/drawing/2017/decorative" val="1"/>
              </a:ext>
            </a:extLst>
          </p:cNvPr>
          <p:cNvCxnSpPr>
            <a:cxnSpLocks/>
          </p:cNvCxnSpPr>
          <p:nvPr/>
        </p:nvCxnSpPr>
        <p:spPr bwMode="gray">
          <a:xfrm>
            <a:off x="5658103"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DFE73750-57DB-4A35-85DD-B654E6A29A7C}"/>
              </a:ext>
            </a:extLst>
          </p:cNvPr>
          <p:cNvSpPr>
            <a:spLocks noGrp="1"/>
          </p:cNvSpPr>
          <p:nvPr>
            <p:ph type="body" sz="quarter" idx="14"/>
          </p:nvPr>
        </p:nvSpPr>
        <p:spPr bwMode="gray"/>
        <p:txBody>
          <a:bodyPr/>
          <a:lstStyle/>
          <a:p>
            <a:r>
              <a:rPr lang="en-US" i="1" dirty="0"/>
              <a:t>Differences for guests and authenticated users</a:t>
            </a:r>
          </a:p>
        </p:txBody>
      </p:sp>
      <p:sp>
        <p:nvSpPr>
          <p:cNvPr id="3" name="Slide Number Placeholder 2">
            <a:extLst>
              <a:ext uri="{FF2B5EF4-FFF2-40B4-BE49-F238E27FC236}">
                <a16:creationId xmlns:a16="http://schemas.microsoft.com/office/drawing/2014/main" id="{78CFACDF-9E04-4412-89F5-EA362056D7F8}"/>
              </a:ext>
            </a:extLst>
          </p:cNvPr>
          <p:cNvSpPr>
            <a:spLocks noGrp="1"/>
          </p:cNvSpPr>
          <p:nvPr>
            <p:ph type="sldNum" sz="quarter" idx="11"/>
          </p:nvPr>
        </p:nvSpPr>
        <p:spPr/>
        <p:txBody>
          <a:bodyPr/>
          <a:lstStyle/>
          <a:p>
            <a:fld id="{4B73C415-D670-4716-A5EC-CC4D52CA2BAC}" type="slidenum">
              <a:rPr lang="en-US" smtClean="0"/>
              <a:pPr/>
              <a:t>13</a:t>
            </a:fld>
            <a:endParaRPr lang="en-US" dirty="0"/>
          </a:p>
        </p:txBody>
      </p:sp>
    </p:spTree>
    <p:extLst>
      <p:ext uri="{BB962C8B-B14F-4D97-AF65-F5344CB8AC3E}">
        <p14:creationId xmlns:p14="http://schemas.microsoft.com/office/powerpoint/2010/main" val="2418857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Picture Placeholder 47">
            <a:extLst>
              <a:ext uri="{FF2B5EF4-FFF2-40B4-BE49-F238E27FC236}">
                <a16:creationId xmlns:a16="http://schemas.microsoft.com/office/drawing/2014/main" id="{AC966987-B293-404A-BBED-86957A06039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0"/>
            <a:ext cx="12192000" cy="6786563"/>
          </a:xfrm>
        </p:spPr>
      </p:pic>
      <p:sp>
        <p:nvSpPr>
          <p:cNvPr id="32" name="Rectangle 31">
            <a:extLst>
              <a:ext uri="{FF2B5EF4-FFF2-40B4-BE49-F238E27FC236}">
                <a16:creationId xmlns:a16="http://schemas.microsoft.com/office/drawing/2014/main" id="{A851B3CA-790D-465D-9B97-AA9876E357B9}"/>
              </a:ext>
              <a:ext uri="{C183D7F6-B498-43B3-948B-1728B52AA6E4}">
                <adec:decorative xmlns:adec="http://schemas.microsoft.com/office/drawing/2017/decorative" val="1"/>
              </a:ext>
            </a:extLst>
          </p:cNvPr>
          <p:cNvSpPr/>
          <p:nvPr/>
        </p:nvSpPr>
        <p:spPr>
          <a:xfrm>
            <a:off x="0" y="16510"/>
            <a:ext cx="12192000" cy="67750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5C12D97-9EB3-9E46-86D3-3A2CA06C20D2}"/>
              </a:ext>
            </a:extLst>
          </p:cNvPr>
          <p:cNvSpPr txBox="1"/>
          <p:nvPr/>
        </p:nvSpPr>
        <p:spPr bwMode="gray">
          <a:xfrm>
            <a:off x="6096000" y="2441955"/>
            <a:ext cx="5555227" cy="1588127"/>
          </a:xfrm>
          <a:prstGeom prst="rect">
            <a:avLst/>
          </a:prstGeom>
          <a:noFill/>
        </p:spPr>
        <p:txBody>
          <a:bodyPr wrap="square" rtlCol="0">
            <a:spAutoFit/>
          </a:bodyPr>
          <a:lstStyle/>
          <a:p>
            <a:pPr>
              <a:lnSpc>
                <a:spcPct val="90000"/>
              </a:lnSpc>
            </a:pPr>
            <a:r>
              <a:rPr lang="en-US" b="1" dirty="0">
                <a:gradFill>
                  <a:gsLst>
                    <a:gs pos="0">
                      <a:schemeClr val="accent1"/>
                    </a:gs>
                    <a:gs pos="51300">
                      <a:schemeClr val="accent2"/>
                    </a:gs>
                    <a:gs pos="100000">
                      <a:schemeClr val="accent3"/>
                    </a:gs>
                  </a:gsLst>
                  <a:lin ang="0" scaled="0"/>
                </a:gradFill>
              </a:rPr>
              <a:t>Demonstration demo = new Demonstration();</a:t>
            </a:r>
          </a:p>
          <a:p>
            <a:pPr>
              <a:lnSpc>
                <a:spcPct val="90000"/>
              </a:lnSpc>
            </a:pPr>
            <a:endParaRPr lang="en-US" b="1" dirty="0">
              <a:gradFill>
                <a:gsLst>
                  <a:gs pos="0">
                    <a:schemeClr val="accent1"/>
                  </a:gs>
                  <a:gs pos="51300">
                    <a:schemeClr val="accent2"/>
                  </a:gs>
                  <a:gs pos="100000">
                    <a:schemeClr val="accent3"/>
                  </a:gs>
                </a:gsLst>
                <a:lin ang="0" scaled="0"/>
              </a:gradFill>
            </a:endParaRPr>
          </a:p>
          <a:p>
            <a:pPr>
              <a:lnSpc>
                <a:spcPct val="90000"/>
              </a:lnSpc>
            </a:pPr>
            <a:endParaRPr lang="en-US" b="1" dirty="0">
              <a:gradFill>
                <a:gsLst>
                  <a:gs pos="0">
                    <a:schemeClr val="accent1"/>
                  </a:gs>
                  <a:gs pos="51300">
                    <a:schemeClr val="accent2"/>
                  </a:gs>
                  <a:gs pos="100000">
                    <a:schemeClr val="accent3"/>
                  </a:gs>
                </a:gsLst>
                <a:lin ang="0" scaled="0"/>
              </a:gradFill>
            </a:endParaRPr>
          </a:p>
          <a:p>
            <a:pPr>
              <a:lnSpc>
                <a:spcPct val="90000"/>
              </a:lnSpc>
            </a:pPr>
            <a:r>
              <a:rPr lang="en-US" b="1" dirty="0">
                <a:gradFill>
                  <a:gsLst>
                    <a:gs pos="0">
                      <a:schemeClr val="accent1"/>
                    </a:gs>
                    <a:gs pos="51300">
                      <a:schemeClr val="accent2"/>
                    </a:gs>
                    <a:gs pos="100000">
                      <a:schemeClr val="accent3"/>
                    </a:gs>
                  </a:gsLst>
                  <a:lin ang="0" scaled="0"/>
                </a:gradFill>
              </a:rPr>
              <a:t>demo.start();</a:t>
            </a:r>
          </a:p>
          <a:p>
            <a:pPr>
              <a:lnSpc>
                <a:spcPct val="90000"/>
              </a:lnSpc>
            </a:pPr>
            <a:endParaRPr lang="en-US" b="1" dirty="0">
              <a:gradFill>
                <a:gsLst>
                  <a:gs pos="0">
                    <a:schemeClr val="accent1"/>
                  </a:gs>
                  <a:gs pos="51300">
                    <a:schemeClr val="accent2"/>
                  </a:gs>
                  <a:gs pos="100000">
                    <a:schemeClr val="accent3"/>
                  </a:gs>
                </a:gsLst>
                <a:lin ang="0" scaled="0"/>
              </a:gradFill>
            </a:endParaRPr>
          </a:p>
          <a:p>
            <a:pPr>
              <a:lnSpc>
                <a:spcPct val="90000"/>
              </a:lnSpc>
            </a:pPr>
            <a:endParaRPr lang="en-US" b="1" dirty="0">
              <a:gradFill>
                <a:gsLst>
                  <a:gs pos="0">
                    <a:schemeClr val="accent1"/>
                  </a:gs>
                  <a:gs pos="51300">
                    <a:schemeClr val="accent2"/>
                  </a:gs>
                  <a:gs pos="100000">
                    <a:schemeClr val="accent3"/>
                  </a:gs>
                </a:gsLst>
                <a:lin ang="0" scaled="0"/>
              </a:gradFill>
            </a:endParaRPr>
          </a:p>
        </p:txBody>
      </p:sp>
      <p:cxnSp>
        <p:nvCxnSpPr>
          <p:cNvPr id="16" name="Straight Connector 15">
            <a:extLst>
              <a:ext uri="{FF2B5EF4-FFF2-40B4-BE49-F238E27FC236}">
                <a16:creationId xmlns:a16="http://schemas.microsoft.com/office/drawing/2014/main" id="{F3753AF9-461F-4049-BB9D-621E76A51470}"/>
              </a:ext>
              <a:ext uri="{C183D7F6-B498-43B3-948B-1728B52AA6E4}">
                <adec:decorative xmlns:adec="http://schemas.microsoft.com/office/drawing/2017/decorative" val="1"/>
              </a:ext>
            </a:extLst>
          </p:cNvPr>
          <p:cNvCxnSpPr>
            <a:cxnSpLocks/>
          </p:cNvCxnSpPr>
          <p:nvPr/>
        </p:nvCxnSpPr>
        <p:spPr>
          <a:xfrm>
            <a:off x="7087722" y="4671244"/>
            <a:ext cx="3571782"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567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358B6C62-CDD6-4E2C-8BC8-699230D3934A}"/>
              </a:ext>
            </a:extLst>
          </p:cNvPr>
          <p:cNvSpPr>
            <a:spLocks noGrp="1"/>
          </p:cNvSpPr>
          <p:nvPr>
            <p:ph idx="1"/>
          </p:nvPr>
        </p:nvSpPr>
        <p:spPr>
          <a:xfrm>
            <a:off x="157655" y="292648"/>
            <a:ext cx="5013435" cy="6493913"/>
          </a:xfrm>
        </p:spPr>
        <p:txBody>
          <a:bodyPr/>
          <a:lstStyle/>
          <a:p>
            <a:pPr marL="0" indent="0" algn="ctr">
              <a:buNone/>
            </a:pPr>
            <a:r>
              <a:rPr lang="en-US" sz="2800" u="sng" dirty="0">
                <a:solidFill>
                  <a:schemeClr val="tx1">
                    <a:lumMod val="75000"/>
                    <a:lumOff val="25000"/>
                  </a:schemeClr>
                </a:solidFill>
              </a:rPr>
              <a:t>What is Code Racer?</a:t>
            </a:r>
          </a:p>
          <a:p>
            <a:pPr>
              <a:buFont typeface="Arial" panose="020B0604020202020204" pitchFamily="34" charset="0"/>
              <a:buChar char="•"/>
            </a:pPr>
            <a:r>
              <a:rPr lang="en-US" sz="2200" dirty="0">
                <a:solidFill>
                  <a:schemeClr val="tx1">
                    <a:lumMod val="75000"/>
                    <a:lumOff val="25000"/>
                  </a:schemeClr>
                </a:solidFill>
              </a:rPr>
              <a:t>Lets be honest, you might have a fast typing speed, but how fast can you type source code?</a:t>
            </a:r>
          </a:p>
          <a:p>
            <a:pPr>
              <a:buFont typeface="Arial" panose="020B0604020202020204" pitchFamily="34" charset="0"/>
              <a:buChar char="•"/>
            </a:pPr>
            <a:r>
              <a:rPr lang="en-US" sz="2200" dirty="0">
                <a:solidFill>
                  <a:schemeClr val="tx1">
                    <a:lumMod val="75000"/>
                    <a:lumOff val="25000"/>
                  </a:schemeClr>
                </a:solidFill>
              </a:rPr>
              <a:t>Normal typing tests usually measures accuracy and speed by providing users a simple paragraph to type.</a:t>
            </a:r>
          </a:p>
          <a:p>
            <a:pPr>
              <a:buFont typeface="Arial" panose="020B0604020202020204" pitchFamily="34" charset="0"/>
              <a:buChar char="•"/>
            </a:pPr>
            <a:r>
              <a:rPr lang="en-US" sz="2200" dirty="0">
                <a:solidFill>
                  <a:schemeClr val="tx1">
                    <a:lumMod val="75000"/>
                    <a:lumOff val="25000"/>
                  </a:schemeClr>
                </a:solidFill>
              </a:rPr>
              <a:t>When typing code, many different symbols/special characters are used frequently. If you don’t have them all memorized, it may slow you down.</a:t>
            </a:r>
          </a:p>
          <a:p>
            <a:pPr>
              <a:buFont typeface="Arial" panose="020B0604020202020204" pitchFamily="34" charset="0"/>
              <a:buChar char="•"/>
            </a:pPr>
            <a:r>
              <a:rPr lang="en-US" sz="2200" dirty="0">
                <a:solidFill>
                  <a:schemeClr val="tx1">
                    <a:lumMod val="75000"/>
                    <a:lumOff val="25000"/>
                  </a:schemeClr>
                </a:solidFill>
              </a:rPr>
              <a:t>We want to offer our users a fun new experience to get faster at typing code.  </a:t>
            </a:r>
          </a:p>
        </p:txBody>
      </p:sp>
      <p:pic>
        <p:nvPicPr>
          <p:cNvPr id="11" name="Picture Placeholder 7">
            <a:extLst>
              <a:ext uri="{FF2B5EF4-FFF2-40B4-BE49-F238E27FC236}">
                <a16:creationId xmlns:a16="http://schemas.microsoft.com/office/drawing/2014/main" id="{7FB89A62-CAB5-4BD1-B89F-0A0F3809B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050" y="64624"/>
            <a:ext cx="6406950" cy="4271300"/>
          </a:xfrm>
          <a:prstGeom prst="rect">
            <a:avLst/>
          </a:prstGeom>
          <a:solidFill>
            <a:schemeClr val="tx1">
              <a:alpha val="70000"/>
            </a:schemeClr>
          </a:solidFill>
          <a:ln w="12700" cap="flat" cmpd="sng" algn="ctr">
            <a:noFill/>
            <a:prstDash val="solid"/>
            <a:miter lim="800000"/>
          </a:ln>
          <a:effectLst/>
        </p:spPr>
      </p:pic>
      <p:sp>
        <p:nvSpPr>
          <p:cNvPr id="4" name="Title 3">
            <a:extLst>
              <a:ext uri="{FF2B5EF4-FFF2-40B4-BE49-F238E27FC236}">
                <a16:creationId xmlns:a16="http://schemas.microsoft.com/office/drawing/2014/main" id="{A03D6D45-09FB-4A71-8BA9-C71413D258DB}"/>
              </a:ext>
            </a:extLst>
          </p:cNvPr>
          <p:cNvSpPr>
            <a:spLocks noGrp="1"/>
          </p:cNvSpPr>
          <p:nvPr>
            <p:ph type="title"/>
          </p:nvPr>
        </p:nvSpPr>
        <p:spPr bwMode="ltGray"/>
        <p:txBody>
          <a:bodyPr/>
          <a:lstStyle/>
          <a:p>
            <a:pPr algn="ctr"/>
            <a:r>
              <a:rPr lang="en-US" dirty="0"/>
              <a:t>About Code Racer</a:t>
            </a:r>
          </a:p>
        </p:txBody>
      </p:sp>
      <p:cxnSp>
        <p:nvCxnSpPr>
          <p:cNvPr id="45" name="Straight Connector 44">
            <a:extLst>
              <a:ext uri="{FF2B5EF4-FFF2-40B4-BE49-F238E27FC236}">
                <a16:creationId xmlns:a16="http://schemas.microsoft.com/office/drawing/2014/main" id="{68893E2F-227D-4472-B59F-3DEBF46C0EDC}"/>
              </a:ext>
              <a:ext uri="{C183D7F6-B498-43B3-948B-1728B52AA6E4}">
                <adec:decorative xmlns:adec="http://schemas.microsoft.com/office/drawing/2017/decorative" val="1"/>
              </a:ext>
            </a:extLst>
          </p:cNvPr>
          <p:cNvCxnSpPr>
            <a:cxnSpLocks/>
          </p:cNvCxnSpPr>
          <p:nvPr/>
        </p:nvCxnSpPr>
        <p:spPr bwMode="ltGray">
          <a:xfrm>
            <a:off x="5657669" y="5491163"/>
            <a:ext cx="5750421"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AEF3E39-2332-4C12-9142-1DB674D9F855}"/>
              </a:ext>
            </a:extLst>
          </p:cNvPr>
          <p:cNvSpPr>
            <a:spLocks noGrp="1"/>
          </p:cNvSpPr>
          <p:nvPr>
            <p:ph type="sldNum" sz="quarter" idx="11"/>
          </p:nvPr>
        </p:nvSpPr>
        <p:spPr/>
        <p:txBody>
          <a:bodyPr/>
          <a:lstStyle/>
          <a:p>
            <a:fld id="{4B73C415-D670-4716-A5EC-CC4D52CA2BAC}" type="slidenum">
              <a:rPr lang="en-US" smtClean="0"/>
              <a:pPr/>
              <a:t>2</a:t>
            </a:fld>
            <a:endParaRPr lang="en-US" dirty="0"/>
          </a:p>
        </p:txBody>
      </p:sp>
    </p:spTree>
    <p:extLst>
      <p:ext uri="{BB962C8B-B14F-4D97-AF65-F5344CB8AC3E}">
        <p14:creationId xmlns:p14="http://schemas.microsoft.com/office/powerpoint/2010/main" val="3530665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DF80E271-E84B-449B-9CF0-F34E075335A6}"/>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a:fillRect/>
          </a:stretch>
        </p:blipFill>
        <p:spPr>
          <a:xfrm>
            <a:off x="496097" y="945485"/>
            <a:ext cx="5343805" cy="3086015"/>
          </a:xfrm>
        </p:spPr>
      </p:pic>
      <p:sp>
        <p:nvSpPr>
          <p:cNvPr id="5" name="Title 4">
            <a:extLst>
              <a:ext uri="{FF2B5EF4-FFF2-40B4-BE49-F238E27FC236}">
                <a16:creationId xmlns:a16="http://schemas.microsoft.com/office/drawing/2014/main" id="{F58C420A-3AEC-4BE5-BD90-C854A306696C}"/>
              </a:ext>
            </a:extLst>
          </p:cNvPr>
          <p:cNvSpPr>
            <a:spLocks noGrp="1"/>
          </p:cNvSpPr>
          <p:nvPr>
            <p:ph type="title"/>
          </p:nvPr>
        </p:nvSpPr>
        <p:spPr bwMode="ltGray"/>
        <p:txBody>
          <a:bodyPr/>
          <a:lstStyle/>
          <a:p>
            <a:pPr algn="ctr"/>
            <a:r>
              <a:rPr lang="en-US" sz="2800" dirty="0"/>
              <a:t>Continuing Professional Development</a:t>
            </a:r>
          </a:p>
        </p:txBody>
      </p:sp>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val="1"/>
              </a:ext>
            </a:extLst>
          </p:cNvPr>
          <p:cNvCxnSpPr>
            <a:cxnSpLocks/>
          </p:cNvCxnSpPr>
          <p:nvPr/>
        </p:nvCxnSpPr>
        <p:spPr bwMode="ltGray">
          <a:xfrm>
            <a:off x="680728"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1AC9E886-BD82-4757-912B-F7589A22164F}"/>
              </a:ext>
            </a:extLst>
          </p:cNvPr>
          <p:cNvSpPr>
            <a:spLocks noGrp="1"/>
          </p:cNvSpPr>
          <p:nvPr>
            <p:ph idx="1"/>
          </p:nvPr>
        </p:nvSpPr>
        <p:spPr bwMode="gray"/>
        <p:txBody>
          <a:bodyPr/>
          <a:lstStyle/>
          <a:p>
            <a:r>
              <a:rPr lang="en-US" i="1" dirty="0"/>
              <a:t>Topics outside of the curriculum used to complete the project.</a:t>
            </a:r>
          </a:p>
        </p:txBody>
      </p:sp>
      <p:sp>
        <p:nvSpPr>
          <p:cNvPr id="3" name="Slide Number Placeholder 2">
            <a:extLst>
              <a:ext uri="{FF2B5EF4-FFF2-40B4-BE49-F238E27FC236}">
                <a16:creationId xmlns:a16="http://schemas.microsoft.com/office/drawing/2014/main" id="{8234C221-D094-445D-A8B7-0030E816562D}"/>
              </a:ext>
            </a:extLst>
          </p:cNvPr>
          <p:cNvSpPr>
            <a:spLocks noGrp="1"/>
          </p:cNvSpPr>
          <p:nvPr>
            <p:ph type="sldNum" sz="quarter" idx="11"/>
          </p:nvPr>
        </p:nvSpPr>
        <p:spPr/>
        <p:txBody>
          <a:bodyPr/>
          <a:lstStyle/>
          <a:p>
            <a:fld id="{4B73C415-D670-4716-A5EC-CC4D52CA2BAC}" type="slidenum">
              <a:rPr lang="en-US" smtClean="0"/>
              <a:pPr/>
              <a:t>3</a:t>
            </a:fld>
            <a:endParaRPr lang="en-US" dirty="0"/>
          </a:p>
        </p:txBody>
      </p:sp>
      <p:sp>
        <p:nvSpPr>
          <p:cNvPr id="36" name="Rectangle 35">
            <a:extLst>
              <a:ext uri="{FF2B5EF4-FFF2-40B4-BE49-F238E27FC236}">
                <a16:creationId xmlns:a16="http://schemas.microsoft.com/office/drawing/2014/main" id="{699011E0-6287-4AFA-BE55-99F9DCB7A714}"/>
              </a:ext>
            </a:extLst>
          </p:cNvPr>
          <p:cNvSpPr/>
          <p:nvPr/>
        </p:nvSpPr>
        <p:spPr>
          <a:xfrm>
            <a:off x="6096000" y="100117"/>
            <a:ext cx="6096000" cy="6132448"/>
          </a:xfrm>
          <a:prstGeom prst="rect">
            <a:avLst/>
          </a:prstGeom>
        </p:spPr>
        <p:txBody>
          <a:bodyPr>
            <a:spAutoFit/>
          </a:bodyPr>
          <a:lstStyle/>
          <a:p>
            <a:pPr marL="266700" lvl="0" indent="-266700">
              <a:spcBef>
                <a:spcPts val="1000"/>
              </a:spcBef>
              <a:spcAft>
                <a:spcPts val="500"/>
              </a:spcAft>
              <a:buClr>
                <a:srgbClr val="00B0F0"/>
              </a:buClr>
              <a:buFont typeface="Arial" panose="020B0604020202020204" pitchFamily="34" charset="0"/>
              <a:buChar char="•"/>
            </a:pPr>
            <a:r>
              <a:rPr lang="en-US" sz="1600" dirty="0">
                <a:solidFill>
                  <a:prstClr val="black">
                    <a:lumMod val="75000"/>
                    <a:lumOff val="25000"/>
                  </a:prstClr>
                </a:solidFill>
              </a:rPr>
              <a:t>Web Animation (Simple 2D Graphics)</a:t>
            </a:r>
          </a:p>
          <a:p>
            <a:pPr lvl="0">
              <a:spcBef>
                <a:spcPts val="1000"/>
              </a:spcBef>
              <a:spcAft>
                <a:spcPts val="500"/>
              </a:spcAft>
              <a:buClr>
                <a:srgbClr val="00B0F0"/>
              </a:buClr>
            </a:pPr>
            <a:endParaRPr lang="en-US" sz="1600" dirty="0">
              <a:solidFill>
                <a:prstClr val="black">
                  <a:lumMod val="75000"/>
                  <a:lumOff val="25000"/>
                </a:prstClr>
              </a:solidFill>
            </a:endParaRPr>
          </a:p>
          <a:p>
            <a:pPr marL="266700" lvl="0" indent="-266700">
              <a:spcBef>
                <a:spcPts val="1000"/>
              </a:spcBef>
              <a:spcAft>
                <a:spcPts val="500"/>
              </a:spcAft>
              <a:buClr>
                <a:srgbClr val="00B0F0"/>
              </a:buClr>
              <a:buFont typeface="Arial" panose="020B0604020202020204" pitchFamily="34" charset="0"/>
              <a:buChar char="•"/>
            </a:pPr>
            <a:r>
              <a:rPr lang="en-US" sz="1600" dirty="0">
                <a:solidFill>
                  <a:prstClr val="black">
                    <a:lumMod val="75000"/>
                    <a:lumOff val="25000"/>
                  </a:prstClr>
                </a:solidFill>
              </a:rPr>
              <a:t>Video Game Development (Rules/Scoring System)</a:t>
            </a:r>
          </a:p>
          <a:p>
            <a:pPr lvl="0">
              <a:spcBef>
                <a:spcPts val="1000"/>
              </a:spcBef>
              <a:spcAft>
                <a:spcPts val="500"/>
              </a:spcAft>
              <a:buClr>
                <a:srgbClr val="00B0F0"/>
              </a:buClr>
            </a:pPr>
            <a:endParaRPr lang="en-US" sz="1600" dirty="0">
              <a:solidFill>
                <a:prstClr val="black">
                  <a:lumMod val="75000"/>
                  <a:lumOff val="25000"/>
                </a:prstClr>
              </a:solidFill>
            </a:endParaRPr>
          </a:p>
          <a:p>
            <a:pPr marL="266700" lvl="0" indent="-266700">
              <a:spcBef>
                <a:spcPts val="1000"/>
              </a:spcBef>
              <a:spcAft>
                <a:spcPts val="500"/>
              </a:spcAft>
              <a:buClr>
                <a:srgbClr val="00B0F0"/>
              </a:buClr>
              <a:buFont typeface="Arial" panose="020B0604020202020204" pitchFamily="34" charset="0"/>
              <a:buChar char="•"/>
            </a:pPr>
            <a:r>
              <a:rPr lang="en-US" sz="1600" dirty="0">
                <a:solidFill>
                  <a:prstClr val="black">
                    <a:lumMod val="75000"/>
                    <a:lumOff val="25000"/>
                  </a:prstClr>
                </a:solidFill>
              </a:rPr>
              <a:t>Password Encryption</a:t>
            </a:r>
          </a:p>
          <a:p>
            <a:pPr lvl="0">
              <a:spcBef>
                <a:spcPts val="1000"/>
              </a:spcBef>
              <a:spcAft>
                <a:spcPts val="500"/>
              </a:spcAft>
              <a:buClr>
                <a:srgbClr val="00B0F0"/>
              </a:buClr>
            </a:pPr>
            <a:endParaRPr lang="en-US" sz="1600" dirty="0">
              <a:solidFill>
                <a:prstClr val="black">
                  <a:lumMod val="75000"/>
                  <a:lumOff val="25000"/>
                </a:prstClr>
              </a:solidFill>
            </a:endParaRPr>
          </a:p>
          <a:p>
            <a:pPr marL="266700" lvl="0" indent="-266700">
              <a:spcBef>
                <a:spcPts val="1000"/>
              </a:spcBef>
              <a:spcAft>
                <a:spcPts val="500"/>
              </a:spcAft>
              <a:buClr>
                <a:srgbClr val="00B0F0"/>
              </a:buClr>
              <a:buFont typeface="Arial" panose="020B0604020202020204" pitchFamily="34" charset="0"/>
              <a:buChar char="•"/>
            </a:pPr>
            <a:r>
              <a:rPr lang="en-US" sz="1600" dirty="0">
                <a:solidFill>
                  <a:prstClr val="black">
                    <a:lumMod val="75000"/>
                    <a:lumOff val="25000"/>
                  </a:prstClr>
                </a:solidFill>
              </a:rPr>
              <a:t>Javascript Event Listeners</a:t>
            </a:r>
          </a:p>
          <a:p>
            <a:pPr lvl="0">
              <a:spcBef>
                <a:spcPts val="1000"/>
              </a:spcBef>
              <a:spcAft>
                <a:spcPts val="500"/>
              </a:spcAft>
              <a:buClr>
                <a:srgbClr val="00B0F0"/>
              </a:buClr>
            </a:pPr>
            <a:endParaRPr lang="en-US" sz="1600" dirty="0">
              <a:solidFill>
                <a:prstClr val="black">
                  <a:lumMod val="75000"/>
                  <a:lumOff val="25000"/>
                </a:prstClr>
              </a:solidFill>
            </a:endParaRPr>
          </a:p>
          <a:p>
            <a:pPr marL="266700" lvl="0" indent="-266700">
              <a:spcBef>
                <a:spcPts val="1000"/>
              </a:spcBef>
              <a:spcAft>
                <a:spcPts val="500"/>
              </a:spcAft>
              <a:buClr>
                <a:srgbClr val="00B0F0"/>
              </a:buClr>
              <a:buFont typeface="Arial" panose="020B0604020202020204" pitchFamily="34" charset="0"/>
              <a:buChar char="•"/>
            </a:pPr>
            <a:r>
              <a:rPr lang="en-US" sz="1600" dirty="0">
                <a:solidFill>
                  <a:prstClr val="black">
                    <a:lumMod val="75000"/>
                    <a:lumOff val="25000"/>
                  </a:prstClr>
                </a:solidFill>
              </a:rPr>
              <a:t>Unicode Conversion</a:t>
            </a:r>
          </a:p>
          <a:p>
            <a:pPr marL="723900" lvl="1" indent="-266700">
              <a:spcBef>
                <a:spcPts val="1000"/>
              </a:spcBef>
              <a:spcAft>
                <a:spcPts val="500"/>
              </a:spcAft>
              <a:buClr>
                <a:srgbClr val="00B0F0"/>
              </a:buClr>
              <a:buFont typeface="Arial" panose="020B0604020202020204" pitchFamily="34" charset="0"/>
              <a:buChar char="•"/>
            </a:pPr>
            <a:r>
              <a:rPr lang="en-US" sz="1400" dirty="0">
                <a:solidFill>
                  <a:prstClr val="black">
                    <a:lumMod val="75000"/>
                    <a:lumOff val="25000"/>
                  </a:prstClr>
                </a:solidFill>
              </a:rPr>
              <a:t>Gave us many problems when debugging (more on this later)</a:t>
            </a:r>
          </a:p>
          <a:p>
            <a:pPr lvl="0">
              <a:spcBef>
                <a:spcPts val="1000"/>
              </a:spcBef>
              <a:spcAft>
                <a:spcPts val="500"/>
              </a:spcAft>
              <a:buClr>
                <a:srgbClr val="00B0F0"/>
              </a:buClr>
            </a:pPr>
            <a:endParaRPr lang="en-US" sz="1600" dirty="0">
              <a:solidFill>
                <a:prstClr val="black">
                  <a:lumMod val="75000"/>
                  <a:lumOff val="25000"/>
                </a:prstClr>
              </a:solidFill>
            </a:endParaRPr>
          </a:p>
          <a:p>
            <a:pPr marL="266700" lvl="0" indent="-266700">
              <a:spcBef>
                <a:spcPts val="1000"/>
              </a:spcBef>
              <a:spcAft>
                <a:spcPts val="500"/>
              </a:spcAft>
              <a:buClr>
                <a:srgbClr val="00B0F0"/>
              </a:buClr>
              <a:buFont typeface="Arial" panose="020B0604020202020204" pitchFamily="34" charset="0"/>
              <a:buChar char="•"/>
            </a:pPr>
            <a:r>
              <a:rPr lang="en-US" sz="1600" dirty="0">
                <a:solidFill>
                  <a:prstClr val="black">
                    <a:lumMod val="75000"/>
                    <a:lumOff val="25000"/>
                  </a:prstClr>
                </a:solidFill>
              </a:rPr>
              <a:t>Audio Editing</a:t>
            </a:r>
          </a:p>
          <a:p>
            <a:pPr lvl="0">
              <a:spcBef>
                <a:spcPts val="1000"/>
              </a:spcBef>
              <a:spcAft>
                <a:spcPts val="500"/>
              </a:spcAft>
              <a:buClr>
                <a:srgbClr val="00B0F0"/>
              </a:buClr>
            </a:pPr>
            <a:endParaRPr lang="en-US" sz="1600" dirty="0">
              <a:solidFill>
                <a:prstClr val="black">
                  <a:lumMod val="75000"/>
                  <a:lumOff val="25000"/>
                </a:prstClr>
              </a:solidFill>
            </a:endParaRPr>
          </a:p>
          <a:p>
            <a:pPr marL="266700" lvl="0" indent="-266700">
              <a:spcBef>
                <a:spcPts val="1000"/>
              </a:spcBef>
              <a:spcAft>
                <a:spcPts val="500"/>
              </a:spcAft>
              <a:buClr>
                <a:srgbClr val="00B0F0"/>
              </a:buClr>
              <a:buFont typeface="Arial" panose="020B0604020202020204" pitchFamily="34" charset="0"/>
              <a:buChar char="•"/>
            </a:pPr>
            <a:r>
              <a:rPr lang="en-US" sz="1600" dirty="0">
                <a:solidFill>
                  <a:prstClr val="black">
                    <a:lumMod val="75000"/>
                    <a:lumOff val="25000"/>
                  </a:prstClr>
                </a:solidFill>
              </a:rPr>
              <a:t>Outside Topic 7</a:t>
            </a:r>
          </a:p>
        </p:txBody>
      </p:sp>
    </p:spTree>
    <p:extLst>
      <p:ext uri="{BB962C8B-B14F-4D97-AF65-F5344CB8AC3E}">
        <p14:creationId xmlns:p14="http://schemas.microsoft.com/office/powerpoint/2010/main" val="4126733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28ED-E8E6-4EBE-8C7C-8E6E2E5012C8}"/>
              </a:ext>
            </a:extLst>
          </p:cNvPr>
          <p:cNvSpPr>
            <a:spLocks noGrp="1"/>
          </p:cNvSpPr>
          <p:nvPr>
            <p:ph type="title"/>
          </p:nvPr>
        </p:nvSpPr>
        <p:spPr/>
        <p:txBody>
          <a:bodyPr/>
          <a:lstStyle/>
          <a:p>
            <a:r>
              <a:rPr lang="en-US" dirty="0"/>
              <a:t>Skills and Tools</a:t>
            </a:r>
          </a:p>
        </p:txBody>
      </p:sp>
      <p:sp>
        <p:nvSpPr>
          <p:cNvPr id="5" name="Text Placeholder 4">
            <a:extLst>
              <a:ext uri="{FF2B5EF4-FFF2-40B4-BE49-F238E27FC236}">
                <a16:creationId xmlns:a16="http://schemas.microsoft.com/office/drawing/2014/main" id="{A96AA788-5F14-43DB-B035-1BC6DA150990}"/>
              </a:ext>
            </a:extLst>
          </p:cNvPr>
          <p:cNvSpPr>
            <a:spLocks noGrp="1"/>
          </p:cNvSpPr>
          <p:nvPr>
            <p:ph type="body" sz="quarter" idx="17"/>
          </p:nvPr>
        </p:nvSpPr>
        <p:spPr/>
        <p:txBody>
          <a:bodyPr/>
          <a:lstStyle/>
          <a:p>
            <a:r>
              <a:rPr lang="en-US" dirty="0"/>
              <a:t>GitHub</a:t>
            </a:r>
          </a:p>
        </p:txBody>
      </p:sp>
      <p:cxnSp>
        <p:nvCxnSpPr>
          <p:cNvPr id="20" name="Straight Connector 19">
            <a:extLst>
              <a:ext uri="{FF2B5EF4-FFF2-40B4-BE49-F238E27FC236}">
                <a16:creationId xmlns:a16="http://schemas.microsoft.com/office/drawing/2014/main" id="{B674B9A6-D55C-478C-8D92-D0BFBCD7B598}"/>
              </a:ext>
              <a:ext uri="{C183D7F6-B498-43B3-948B-1728B52AA6E4}">
                <adec:decorative xmlns:adec="http://schemas.microsoft.com/office/drawing/2017/decorative" val="1"/>
              </a:ext>
            </a:extLst>
          </p:cNvPr>
          <p:cNvCxnSpPr>
            <a:cxnSpLocks/>
          </p:cNvCxnSpPr>
          <p:nvPr/>
        </p:nvCxnSpPr>
        <p:spPr>
          <a:xfrm>
            <a:off x="611413" y="4484234"/>
            <a:ext cx="180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1806F98B-6BF9-4D0F-B7E7-561F064602FD}"/>
              </a:ext>
            </a:extLst>
          </p:cNvPr>
          <p:cNvSpPr>
            <a:spLocks noGrp="1"/>
          </p:cNvSpPr>
          <p:nvPr>
            <p:ph type="body" sz="quarter" idx="33"/>
          </p:nvPr>
        </p:nvSpPr>
        <p:spPr/>
        <p:txBody>
          <a:bodyPr/>
          <a:lstStyle/>
          <a:p>
            <a:r>
              <a:rPr lang="en-US" dirty="0"/>
              <a:t>WeChat</a:t>
            </a:r>
          </a:p>
        </p:txBody>
      </p:sp>
      <p:cxnSp>
        <p:nvCxnSpPr>
          <p:cNvPr id="21" name="Straight Connector 20">
            <a:extLst>
              <a:ext uri="{FF2B5EF4-FFF2-40B4-BE49-F238E27FC236}">
                <a16:creationId xmlns:a16="http://schemas.microsoft.com/office/drawing/2014/main" id="{5A0322F4-E79A-4E4D-98CA-2DC1692F90C3}"/>
              </a:ext>
              <a:ext uri="{C183D7F6-B498-43B3-948B-1728B52AA6E4}">
                <adec:decorative xmlns:adec="http://schemas.microsoft.com/office/drawing/2017/decorative" val="1"/>
              </a:ext>
            </a:extLst>
          </p:cNvPr>
          <p:cNvCxnSpPr>
            <a:cxnSpLocks/>
          </p:cNvCxnSpPr>
          <p:nvPr/>
        </p:nvCxnSpPr>
        <p:spPr>
          <a:xfrm>
            <a:off x="2861850" y="4484234"/>
            <a:ext cx="1800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2F0A8A16-8E92-40C1-913D-8CB3B9C1DDAF}"/>
              </a:ext>
            </a:extLst>
          </p:cNvPr>
          <p:cNvSpPr>
            <a:spLocks noGrp="1"/>
          </p:cNvSpPr>
          <p:nvPr>
            <p:ph type="body" sz="quarter" idx="35"/>
          </p:nvPr>
        </p:nvSpPr>
        <p:spPr/>
        <p:txBody>
          <a:bodyPr/>
          <a:lstStyle/>
          <a:p>
            <a:r>
              <a:rPr lang="en-US" dirty="0"/>
              <a:t>Google Drive</a:t>
            </a:r>
          </a:p>
        </p:txBody>
      </p:sp>
      <p:cxnSp>
        <p:nvCxnSpPr>
          <p:cNvPr id="22" name="Straight Connector 21">
            <a:extLst>
              <a:ext uri="{FF2B5EF4-FFF2-40B4-BE49-F238E27FC236}">
                <a16:creationId xmlns:a16="http://schemas.microsoft.com/office/drawing/2014/main" id="{0DC27E82-D5C7-4AE4-BAF3-5DBB12CA0835}"/>
              </a:ext>
              <a:ext uri="{C183D7F6-B498-43B3-948B-1728B52AA6E4}">
                <adec:decorative xmlns:adec="http://schemas.microsoft.com/office/drawing/2017/decorative" val="1"/>
              </a:ext>
            </a:extLst>
          </p:cNvPr>
          <p:cNvCxnSpPr>
            <a:cxnSpLocks/>
          </p:cNvCxnSpPr>
          <p:nvPr/>
        </p:nvCxnSpPr>
        <p:spPr>
          <a:xfrm>
            <a:off x="5201900" y="4484234"/>
            <a:ext cx="1800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3BF93F76-B979-4659-9F60-ADD378371A4D}"/>
              </a:ext>
            </a:extLst>
          </p:cNvPr>
          <p:cNvSpPr>
            <a:spLocks noGrp="1"/>
          </p:cNvSpPr>
          <p:nvPr>
            <p:ph type="body" sz="quarter" idx="37"/>
          </p:nvPr>
        </p:nvSpPr>
        <p:spPr/>
        <p:txBody>
          <a:bodyPr/>
          <a:lstStyle/>
          <a:p>
            <a:r>
              <a:rPr lang="en-US" dirty="0"/>
              <a:t>YouTube</a:t>
            </a:r>
          </a:p>
        </p:txBody>
      </p:sp>
      <p:cxnSp>
        <p:nvCxnSpPr>
          <p:cNvPr id="23" name="Straight Connector 22">
            <a:extLst>
              <a:ext uri="{FF2B5EF4-FFF2-40B4-BE49-F238E27FC236}">
                <a16:creationId xmlns:a16="http://schemas.microsoft.com/office/drawing/2014/main" id="{8C3BE7D2-4C35-4BA9-9A98-1A6E17A84A71}"/>
              </a:ext>
              <a:ext uri="{C183D7F6-B498-43B3-948B-1728B52AA6E4}">
                <adec:decorative xmlns:adec="http://schemas.microsoft.com/office/drawing/2017/decorative" val="1"/>
              </a:ext>
            </a:extLst>
          </p:cNvPr>
          <p:cNvCxnSpPr>
            <a:cxnSpLocks/>
          </p:cNvCxnSpPr>
          <p:nvPr/>
        </p:nvCxnSpPr>
        <p:spPr>
          <a:xfrm>
            <a:off x="7541950" y="4484234"/>
            <a:ext cx="1800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B42EB40D-8479-42AF-A4AE-92D6BE6908B5}"/>
              </a:ext>
            </a:extLst>
          </p:cNvPr>
          <p:cNvSpPr>
            <a:spLocks noGrp="1"/>
          </p:cNvSpPr>
          <p:nvPr>
            <p:ph type="body" sz="quarter" idx="39"/>
          </p:nvPr>
        </p:nvSpPr>
        <p:spPr/>
        <p:txBody>
          <a:bodyPr/>
          <a:lstStyle/>
          <a:p>
            <a:r>
              <a:rPr lang="en-US" dirty="0"/>
              <a:t>Team Viewer</a:t>
            </a:r>
          </a:p>
        </p:txBody>
      </p:sp>
      <p:cxnSp>
        <p:nvCxnSpPr>
          <p:cNvPr id="24" name="Straight Connector 23">
            <a:extLst>
              <a:ext uri="{FF2B5EF4-FFF2-40B4-BE49-F238E27FC236}">
                <a16:creationId xmlns:a16="http://schemas.microsoft.com/office/drawing/2014/main" id="{75979D46-D664-4267-B673-E6B048C084A4}"/>
              </a:ext>
              <a:ext uri="{C183D7F6-B498-43B3-948B-1728B52AA6E4}">
                <adec:decorative xmlns:adec="http://schemas.microsoft.com/office/drawing/2017/decorative" val="1"/>
              </a:ext>
            </a:extLst>
          </p:cNvPr>
          <p:cNvCxnSpPr>
            <a:cxnSpLocks/>
          </p:cNvCxnSpPr>
          <p:nvPr/>
        </p:nvCxnSpPr>
        <p:spPr>
          <a:xfrm>
            <a:off x="9882000" y="4484234"/>
            <a:ext cx="1800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fld id="{4B73C415-D670-4716-A5EC-CC4D52CA2BAC}" type="slidenum">
              <a:rPr lang="en-US" smtClean="0"/>
              <a:pPr/>
              <a:t>4</a:t>
            </a:fld>
            <a:endParaRPr lang="en-US" dirty="0"/>
          </a:p>
        </p:txBody>
      </p:sp>
      <p:pic>
        <p:nvPicPr>
          <p:cNvPr id="17" name="Picture Placeholder 16">
            <a:extLst>
              <a:ext uri="{FF2B5EF4-FFF2-40B4-BE49-F238E27FC236}">
                <a16:creationId xmlns:a16="http://schemas.microsoft.com/office/drawing/2014/main" id="{8BF5C019-6B0F-4B94-BAAC-492599DC104B}"/>
              </a:ext>
            </a:extLst>
          </p:cNvPr>
          <p:cNvPicPr>
            <a:picLocks noGrp="1" noChangeAspect="1"/>
          </p:cNvPicPr>
          <p:nvPr>
            <p:ph type="pic" sz="quarter" idx="41"/>
          </p:nvPr>
        </p:nvPicPr>
        <p:blipFill>
          <a:blip r:embed="rId3">
            <a:extLst>
              <a:ext uri="{28A0092B-C50C-407E-A947-70E740481C1C}">
                <a14:useLocalDpi xmlns:a14="http://schemas.microsoft.com/office/drawing/2010/main" val="0"/>
              </a:ext>
            </a:extLst>
          </a:blip>
          <a:srcRect l="11966" r="11966"/>
          <a:stretch>
            <a:fillRect/>
          </a:stretch>
        </p:blipFill>
        <p:spPr>
          <a:xfrm>
            <a:off x="420000" y="1735138"/>
            <a:ext cx="1979613" cy="1981200"/>
          </a:xfrm>
        </p:spPr>
      </p:pic>
      <p:pic>
        <p:nvPicPr>
          <p:cNvPr id="26" name="Picture Placeholder 25">
            <a:extLst>
              <a:ext uri="{FF2B5EF4-FFF2-40B4-BE49-F238E27FC236}">
                <a16:creationId xmlns:a16="http://schemas.microsoft.com/office/drawing/2014/main" id="{8454BCDE-4BD2-4B3B-B277-393E6C24DE03}"/>
              </a:ext>
            </a:extLst>
          </p:cNvPr>
          <p:cNvPicPr>
            <a:picLocks noGrp="1" noChangeAspect="1"/>
          </p:cNvPicPr>
          <p:nvPr>
            <p:ph type="pic" sz="quarter" idx="42"/>
          </p:nvPr>
        </p:nvPicPr>
        <p:blipFill>
          <a:blip r:embed="rId4">
            <a:extLst>
              <a:ext uri="{28A0092B-C50C-407E-A947-70E740481C1C}">
                <a14:useLocalDpi xmlns:a14="http://schemas.microsoft.com/office/drawing/2010/main" val="0"/>
              </a:ext>
            </a:extLst>
          </a:blip>
          <a:srcRect l="40" r="40"/>
          <a:stretch>
            <a:fillRect/>
          </a:stretch>
        </p:blipFill>
        <p:spPr/>
      </p:pic>
      <p:pic>
        <p:nvPicPr>
          <p:cNvPr id="40" name="Picture Placeholder 39">
            <a:extLst>
              <a:ext uri="{FF2B5EF4-FFF2-40B4-BE49-F238E27FC236}">
                <a16:creationId xmlns:a16="http://schemas.microsoft.com/office/drawing/2014/main" id="{347F1D87-FFEA-4CD9-B75C-B5E528F90474}"/>
              </a:ext>
            </a:extLst>
          </p:cNvPr>
          <p:cNvPicPr>
            <a:picLocks noGrp="1" noChangeAspect="1"/>
          </p:cNvPicPr>
          <p:nvPr>
            <p:ph type="pic" sz="quarter" idx="43"/>
          </p:nvPr>
        </p:nvPicPr>
        <p:blipFill>
          <a:blip r:embed="rId5">
            <a:extLst>
              <a:ext uri="{28A0092B-C50C-407E-A947-70E740481C1C}">
                <a14:useLocalDpi xmlns:a14="http://schemas.microsoft.com/office/drawing/2010/main" val="0"/>
              </a:ext>
            </a:extLst>
          </a:blip>
          <a:srcRect l="12530" r="12530"/>
          <a:stretch>
            <a:fillRect/>
          </a:stretch>
        </p:blipFill>
        <p:spPr/>
      </p:pic>
      <p:sp>
        <p:nvSpPr>
          <p:cNvPr id="4" name="Rectangle 3">
            <a:extLst>
              <a:ext uri="{FF2B5EF4-FFF2-40B4-BE49-F238E27FC236}">
                <a16:creationId xmlns:a16="http://schemas.microsoft.com/office/drawing/2014/main" id="{3D003A85-598D-446A-8AE9-401328016811}"/>
              </a:ext>
            </a:extLst>
          </p:cNvPr>
          <p:cNvSpPr/>
          <p:nvPr/>
        </p:nvSpPr>
        <p:spPr>
          <a:xfrm>
            <a:off x="420000" y="780540"/>
            <a:ext cx="1632948" cy="338554"/>
          </a:xfrm>
          <a:prstGeom prst="rect">
            <a:avLst/>
          </a:prstGeom>
        </p:spPr>
        <p:txBody>
          <a:bodyPr wrap="none">
            <a:spAutoFit/>
          </a:bodyPr>
          <a:lstStyle/>
          <a:p>
            <a:r>
              <a:rPr lang="en-US" sz="1600" i="1" dirty="0"/>
              <a:t>Skills/tools used</a:t>
            </a:r>
          </a:p>
        </p:txBody>
      </p:sp>
      <p:pic>
        <p:nvPicPr>
          <p:cNvPr id="50" name="Picture Placeholder 49">
            <a:extLst>
              <a:ext uri="{FF2B5EF4-FFF2-40B4-BE49-F238E27FC236}">
                <a16:creationId xmlns:a16="http://schemas.microsoft.com/office/drawing/2014/main" id="{F54D7192-88FD-4169-9323-966B6FB75CAF}"/>
              </a:ext>
            </a:extLst>
          </p:cNvPr>
          <p:cNvPicPr>
            <a:picLocks noGrp="1" noChangeAspect="1"/>
          </p:cNvPicPr>
          <p:nvPr>
            <p:ph type="pic" sz="quarter" idx="44"/>
          </p:nvPr>
        </p:nvPicPr>
        <p:blipFill>
          <a:blip r:embed="rId6">
            <a:extLst>
              <a:ext uri="{28A0092B-C50C-407E-A947-70E740481C1C}">
                <a14:useLocalDpi xmlns:a14="http://schemas.microsoft.com/office/drawing/2010/main" val="0"/>
              </a:ext>
            </a:extLst>
          </a:blip>
          <a:srcRect l="14823" r="14823"/>
          <a:stretch>
            <a:fillRect/>
          </a:stretch>
        </p:blipFill>
        <p:spPr/>
      </p:pic>
      <p:pic>
        <p:nvPicPr>
          <p:cNvPr id="54" name="Picture Placeholder 53">
            <a:extLst>
              <a:ext uri="{FF2B5EF4-FFF2-40B4-BE49-F238E27FC236}">
                <a16:creationId xmlns:a16="http://schemas.microsoft.com/office/drawing/2014/main" id="{E038A649-2166-42AE-B599-3BFC347736DA}"/>
              </a:ext>
            </a:extLst>
          </p:cNvPr>
          <p:cNvPicPr>
            <a:picLocks noGrp="1" noChangeAspect="1"/>
          </p:cNvPicPr>
          <p:nvPr>
            <p:ph type="pic" sz="quarter" idx="45"/>
          </p:nvPr>
        </p:nvPicPr>
        <p:blipFill>
          <a:blip r:embed="rId7">
            <a:extLst>
              <a:ext uri="{28A0092B-C50C-407E-A947-70E740481C1C}">
                <a14:useLocalDpi xmlns:a14="http://schemas.microsoft.com/office/drawing/2010/main" val="0"/>
              </a:ext>
            </a:extLst>
          </a:blip>
          <a:srcRect l="40" r="40"/>
          <a:stretch>
            <a:fillRect/>
          </a:stretch>
        </p:blipFill>
        <p:spPr/>
      </p:pic>
    </p:spTree>
    <p:extLst>
      <p:ext uri="{BB962C8B-B14F-4D97-AF65-F5344CB8AC3E}">
        <p14:creationId xmlns:p14="http://schemas.microsoft.com/office/powerpoint/2010/main" val="3745170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28ED-E8E6-4EBE-8C7C-8E6E2E5012C8}"/>
              </a:ext>
            </a:extLst>
          </p:cNvPr>
          <p:cNvSpPr>
            <a:spLocks noGrp="1"/>
          </p:cNvSpPr>
          <p:nvPr>
            <p:ph type="title"/>
          </p:nvPr>
        </p:nvSpPr>
        <p:spPr>
          <a:xfrm>
            <a:off x="432000" y="432000"/>
            <a:ext cx="11340000" cy="432000"/>
          </a:xfrm>
        </p:spPr>
        <p:txBody>
          <a:bodyPr/>
          <a:lstStyle/>
          <a:p>
            <a:r>
              <a:rPr lang="en-US" dirty="0"/>
              <a:t>Skills and Tools cont. </a:t>
            </a:r>
          </a:p>
        </p:txBody>
      </p:sp>
      <p:sp>
        <p:nvSpPr>
          <p:cNvPr id="5" name="Text Placeholder 4">
            <a:extLst>
              <a:ext uri="{FF2B5EF4-FFF2-40B4-BE49-F238E27FC236}">
                <a16:creationId xmlns:a16="http://schemas.microsoft.com/office/drawing/2014/main" id="{A96AA788-5F14-43DB-B035-1BC6DA150990}"/>
              </a:ext>
            </a:extLst>
          </p:cNvPr>
          <p:cNvSpPr>
            <a:spLocks noGrp="1"/>
          </p:cNvSpPr>
          <p:nvPr>
            <p:ph type="body" sz="quarter" idx="17"/>
          </p:nvPr>
        </p:nvSpPr>
        <p:spPr>
          <a:xfrm>
            <a:off x="3007851" y="4134285"/>
            <a:ext cx="1980000" cy="360000"/>
          </a:xfrm>
        </p:spPr>
        <p:txBody>
          <a:bodyPr/>
          <a:lstStyle/>
          <a:p>
            <a:r>
              <a:rPr lang="en-US" dirty="0"/>
              <a:t>Photoshop</a:t>
            </a:r>
          </a:p>
        </p:txBody>
      </p:sp>
      <p:cxnSp>
        <p:nvCxnSpPr>
          <p:cNvPr id="20" name="Straight Connector 19">
            <a:extLst>
              <a:ext uri="{FF2B5EF4-FFF2-40B4-BE49-F238E27FC236}">
                <a16:creationId xmlns:a16="http://schemas.microsoft.com/office/drawing/2014/main" id="{B674B9A6-D55C-478C-8D92-D0BFBCD7B598}"/>
              </a:ext>
              <a:ext uri="{C183D7F6-B498-43B3-948B-1728B52AA6E4}">
                <adec:decorative xmlns:adec="http://schemas.microsoft.com/office/drawing/2017/decorative" val="1"/>
              </a:ext>
            </a:extLst>
          </p:cNvPr>
          <p:cNvCxnSpPr>
            <a:cxnSpLocks/>
          </p:cNvCxnSpPr>
          <p:nvPr/>
        </p:nvCxnSpPr>
        <p:spPr>
          <a:xfrm>
            <a:off x="3187464" y="4647087"/>
            <a:ext cx="180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2F0A8A16-8E92-40C1-913D-8CB3B9C1DDAF}"/>
              </a:ext>
            </a:extLst>
          </p:cNvPr>
          <p:cNvSpPr>
            <a:spLocks noGrp="1"/>
          </p:cNvSpPr>
          <p:nvPr>
            <p:ph type="body" sz="quarter" idx="35"/>
          </p:nvPr>
        </p:nvSpPr>
        <p:spPr>
          <a:xfrm>
            <a:off x="6744897" y="4134285"/>
            <a:ext cx="1980000" cy="360000"/>
          </a:xfrm>
        </p:spPr>
        <p:txBody>
          <a:bodyPr/>
          <a:lstStyle/>
          <a:p>
            <a:r>
              <a:rPr lang="en-US" dirty="0"/>
              <a:t>Sublime Text</a:t>
            </a:r>
          </a:p>
        </p:txBody>
      </p:sp>
      <p:cxnSp>
        <p:nvCxnSpPr>
          <p:cNvPr id="22" name="Straight Connector 21">
            <a:extLst>
              <a:ext uri="{FF2B5EF4-FFF2-40B4-BE49-F238E27FC236}">
                <a16:creationId xmlns:a16="http://schemas.microsoft.com/office/drawing/2014/main" id="{0DC27E82-D5C7-4AE4-BAF3-5DBB12CA0835}"/>
              </a:ext>
              <a:ext uri="{C183D7F6-B498-43B3-948B-1728B52AA6E4}">
                <adec:decorative xmlns:adec="http://schemas.microsoft.com/office/drawing/2017/decorative" val="1"/>
              </a:ext>
            </a:extLst>
          </p:cNvPr>
          <p:cNvCxnSpPr>
            <a:cxnSpLocks/>
          </p:cNvCxnSpPr>
          <p:nvPr/>
        </p:nvCxnSpPr>
        <p:spPr>
          <a:xfrm>
            <a:off x="6834897" y="4647087"/>
            <a:ext cx="1800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fld id="{4B73C415-D670-4716-A5EC-CC4D52CA2BAC}" type="slidenum">
              <a:rPr lang="en-US" smtClean="0"/>
              <a:pPr/>
              <a:t>5</a:t>
            </a:fld>
            <a:endParaRPr lang="en-US" dirty="0"/>
          </a:p>
        </p:txBody>
      </p:sp>
      <p:pic>
        <p:nvPicPr>
          <p:cNvPr id="24" name="Picture Placeholder 23">
            <a:extLst>
              <a:ext uri="{FF2B5EF4-FFF2-40B4-BE49-F238E27FC236}">
                <a16:creationId xmlns:a16="http://schemas.microsoft.com/office/drawing/2014/main" id="{05C55BA6-643C-430C-BC8B-7937608FD12A}"/>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tretch>
            <a:fillRect/>
          </a:stretch>
        </p:blipFill>
        <p:spPr>
          <a:xfrm>
            <a:off x="6745288" y="1899444"/>
            <a:ext cx="1979612" cy="1979612"/>
          </a:xfrm>
        </p:spPr>
      </p:pic>
      <p:pic>
        <p:nvPicPr>
          <p:cNvPr id="26" name="Picture Placeholder 25">
            <a:extLst>
              <a:ext uri="{FF2B5EF4-FFF2-40B4-BE49-F238E27FC236}">
                <a16:creationId xmlns:a16="http://schemas.microsoft.com/office/drawing/2014/main" id="{1A954640-D76F-4132-B736-E2E8E35EF85F}"/>
              </a:ext>
            </a:extLst>
          </p:cNvPr>
          <p:cNvPicPr>
            <a:picLocks noGrp="1" noChangeAspect="1"/>
          </p:cNvPicPr>
          <p:nvPr>
            <p:ph type="pic" sz="quarter" idx="41"/>
          </p:nvPr>
        </p:nvPicPr>
        <p:blipFill>
          <a:blip r:embed="rId4">
            <a:extLst>
              <a:ext uri="{28A0092B-C50C-407E-A947-70E740481C1C}">
                <a14:useLocalDpi xmlns:a14="http://schemas.microsoft.com/office/drawing/2010/main" val="0"/>
              </a:ext>
            </a:extLst>
          </a:blip>
          <a:srcRect l="40" r="40"/>
          <a:stretch>
            <a:fillRect/>
          </a:stretch>
        </p:blipFill>
        <p:spPr>
          <a:xfrm>
            <a:off x="3008313" y="1898650"/>
            <a:ext cx="1979612" cy="1981200"/>
          </a:xfrm>
        </p:spPr>
      </p:pic>
    </p:spTree>
    <p:extLst>
      <p:ext uri="{BB962C8B-B14F-4D97-AF65-F5344CB8AC3E}">
        <p14:creationId xmlns:p14="http://schemas.microsoft.com/office/powerpoint/2010/main" val="120696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AE0D-88F0-4123-A369-92983D7E55DC}"/>
              </a:ext>
            </a:extLst>
          </p:cNvPr>
          <p:cNvSpPr>
            <a:spLocks noGrp="1"/>
          </p:cNvSpPr>
          <p:nvPr>
            <p:ph type="title"/>
          </p:nvPr>
        </p:nvSpPr>
        <p:spPr/>
        <p:txBody>
          <a:bodyPr/>
          <a:lstStyle/>
          <a:p>
            <a:r>
              <a:rPr lang="en-US" dirty="0"/>
              <a:t>Design and Development Decisions</a:t>
            </a:r>
          </a:p>
        </p:txBody>
      </p:sp>
      <p:sp>
        <p:nvSpPr>
          <p:cNvPr id="5" name="Text Placeholder 4">
            <a:extLst>
              <a:ext uri="{FF2B5EF4-FFF2-40B4-BE49-F238E27FC236}">
                <a16:creationId xmlns:a16="http://schemas.microsoft.com/office/drawing/2014/main" id="{B3873866-C6DF-4447-8D2F-8A88CF14E6CB}"/>
              </a:ext>
            </a:extLst>
          </p:cNvPr>
          <p:cNvSpPr>
            <a:spLocks noGrp="1"/>
          </p:cNvSpPr>
          <p:nvPr>
            <p:ph type="body" sz="quarter" idx="12"/>
          </p:nvPr>
        </p:nvSpPr>
        <p:spPr>
          <a:xfrm>
            <a:off x="431800" y="1582737"/>
            <a:ext cx="3975100" cy="2418991"/>
          </a:xfrm>
        </p:spPr>
        <p:txBody>
          <a:bodyPr numCol="1"/>
          <a:lstStyle/>
          <a:p>
            <a:r>
              <a:rPr lang="en-US" dirty="0"/>
              <a:t>What worked and what didn’t with respect to project design and teamwork?</a:t>
            </a:r>
          </a:p>
        </p:txBody>
      </p:sp>
      <p:pic>
        <p:nvPicPr>
          <p:cNvPr id="32" name="Picture Placeholder 31">
            <a:extLst>
              <a:ext uri="{FF2B5EF4-FFF2-40B4-BE49-F238E27FC236}">
                <a16:creationId xmlns:a16="http://schemas.microsoft.com/office/drawing/2014/main" id="{9985C1E9-B7DC-4EFA-B466-64A4F2674F4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217319" y="1486829"/>
            <a:ext cx="6974680" cy="3863705"/>
          </a:xfrm>
        </p:spPr>
      </p:pic>
      <p:sp>
        <p:nvSpPr>
          <p:cNvPr id="4" name="Slide Number Placeholder 3">
            <a:extLst>
              <a:ext uri="{FF2B5EF4-FFF2-40B4-BE49-F238E27FC236}">
                <a16:creationId xmlns:a16="http://schemas.microsoft.com/office/drawing/2014/main" id="{27A106A1-5BFA-4033-8A49-0E0F2A688C19}"/>
              </a:ext>
            </a:extLst>
          </p:cNvPr>
          <p:cNvSpPr>
            <a:spLocks noGrp="1"/>
          </p:cNvSpPr>
          <p:nvPr>
            <p:ph type="sldNum" sz="quarter" idx="11"/>
          </p:nvPr>
        </p:nvSpPr>
        <p:spPr/>
        <p:txBody>
          <a:bodyPr/>
          <a:lstStyle/>
          <a:p>
            <a:fld id="{4B73C415-D670-4716-A5EC-CC4D52CA2BAC}" type="slidenum">
              <a:rPr lang="en-US" smtClean="0"/>
              <a:pPr/>
              <a:t>6</a:t>
            </a:fld>
            <a:endParaRPr lang="en-US" dirty="0"/>
          </a:p>
        </p:txBody>
      </p:sp>
    </p:spTree>
    <p:extLst>
      <p:ext uri="{BB962C8B-B14F-4D97-AF65-F5344CB8AC3E}">
        <p14:creationId xmlns:p14="http://schemas.microsoft.com/office/powerpoint/2010/main" val="1096664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1F8E-48FE-488B-A9FF-5984CD8E40B3}"/>
              </a:ext>
            </a:extLst>
          </p:cNvPr>
          <p:cNvSpPr>
            <a:spLocks noGrp="1"/>
          </p:cNvSpPr>
          <p:nvPr>
            <p:ph type="title"/>
          </p:nvPr>
        </p:nvSpPr>
        <p:spPr/>
        <p:txBody>
          <a:bodyPr/>
          <a:lstStyle/>
          <a:p>
            <a:r>
              <a:rPr lang="en-US" dirty="0"/>
              <a:t>What worked?</a:t>
            </a:r>
          </a:p>
        </p:txBody>
      </p:sp>
      <p:sp>
        <p:nvSpPr>
          <p:cNvPr id="14" name="Content Placeholder 13">
            <a:extLst>
              <a:ext uri="{FF2B5EF4-FFF2-40B4-BE49-F238E27FC236}">
                <a16:creationId xmlns:a16="http://schemas.microsoft.com/office/drawing/2014/main" id="{7E306DD9-7B8A-4C24-A2E4-926B6BF6C2E8}"/>
              </a:ext>
            </a:extLst>
          </p:cNvPr>
          <p:cNvSpPr>
            <a:spLocks noGrp="1"/>
          </p:cNvSpPr>
          <p:nvPr>
            <p:ph sz="half" idx="2"/>
          </p:nvPr>
        </p:nvSpPr>
        <p:spPr>
          <a:xfrm>
            <a:off x="432001" y="1111044"/>
            <a:ext cx="5241212" cy="4969715"/>
          </a:xfrm>
        </p:spPr>
        <p:txBody>
          <a:bodyPr/>
          <a:lstStyle/>
          <a:p>
            <a:pPr marL="285750" indent="-285750" algn="l">
              <a:buFont typeface="Arial" panose="020B0604020202020204" pitchFamily="34" charset="0"/>
              <a:buChar char="•"/>
            </a:pPr>
            <a:r>
              <a:rPr lang="en-US" sz="1800" u="sng" dirty="0"/>
              <a:t>Teamwork:</a:t>
            </a:r>
            <a:r>
              <a:rPr lang="en-US" sz="1800" dirty="0"/>
              <a:t> what worked out very well for us is communication. Everyone participated on this project evenly. </a:t>
            </a:r>
          </a:p>
          <a:p>
            <a:pPr marL="828675" lvl="1" indent="-285750"/>
            <a:r>
              <a:rPr lang="en-US" dirty="0"/>
              <a:t>Everyone had their own tasks to complete and if someone got stuck, we all helped to solve the problem.</a:t>
            </a:r>
          </a:p>
          <a:p>
            <a:pPr lvl="1" indent="0">
              <a:buNone/>
            </a:pPr>
            <a:endParaRPr lang="en-US" sz="1800" dirty="0"/>
          </a:p>
          <a:p>
            <a:pPr lvl="1" indent="0">
              <a:buNone/>
            </a:pPr>
            <a:endParaRPr lang="en-US" sz="1800" dirty="0"/>
          </a:p>
          <a:p>
            <a:pPr marL="285750" lvl="0" indent="-285750" algn="l">
              <a:buClr>
                <a:srgbClr val="00B0F0"/>
              </a:buClr>
              <a:buFont typeface="Arial" panose="020B0604020202020204" pitchFamily="34" charset="0"/>
              <a:buChar char="•"/>
            </a:pPr>
            <a:r>
              <a:rPr lang="en-US" sz="1800" u="sng" dirty="0"/>
              <a:t>Project:</a:t>
            </a:r>
            <a:r>
              <a:rPr lang="en-US" sz="1800" dirty="0"/>
              <a:t> </a:t>
            </a:r>
            <a:r>
              <a:rPr lang="en-US" sz="1800" dirty="0">
                <a:solidFill>
                  <a:prstClr val="black">
                    <a:lumMod val="75000"/>
                    <a:lumOff val="25000"/>
                  </a:prstClr>
                </a:solidFill>
              </a:rPr>
              <a:t>something that gave us a lot of trouble was detecting when a user types special characters, even more specifically ones where you have to hold down the shift key. It took hours to figure out but we finally got it to work. It was vital to get this to work otherwise the whole purpose of our game would be pointless.</a:t>
            </a:r>
            <a:endParaRPr lang="en-US" sz="1800" dirty="0"/>
          </a:p>
          <a:p>
            <a:pPr algn="l"/>
            <a:endParaRPr lang="en-US" sz="1800" dirty="0"/>
          </a:p>
          <a:p>
            <a:pPr algn="l"/>
            <a:endParaRPr lang="en-US" sz="1800" dirty="0"/>
          </a:p>
          <a:p>
            <a:pPr algn="l"/>
            <a:endParaRPr lang="en-US" dirty="0"/>
          </a:p>
        </p:txBody>
      </p:sp>
      <p:sp>
        <p:nvSpPr>
          <p:cNvPr id="5" name="Slide Number Placeholder 4">
            <a:extLst>
              <a:ext uri="{FF2B5EF4-FFF2-40B4-BE49-F238E27FC236}">
                <a16:creationId xmlns:a16="http://schemas.microsoft.com/office/drawing/2014/main" id="{22C498C9-E1DA-42F3-BFAC-49037F6A5EF8}"/>
              </a:ext>
            </a:extLst>
          </p:cNvPr>
          <p:cNvSpPr>
            <a:spLocks noGrp="1"/>
          </p:cNvSpPr>
          <p:nvPr>
            <p:ph type="sldNum" sz="quarter" idx="11"/>
          </p:nvPr>
        </p:nvSpPr>
        <p:spPr/>
        <p:txBody>
          <a:bodyPr/>
          <a:lstStyle/>
          <a:p>
            <a:fld id="{4B73C415-D670-4716-A5EC-CC4D52CA2BAC}" type="slidenum">
              <a:rPr lang="en-US" smtClean="0"/>
              <a:pPr/>
              <a:t>7</a:t>
            </a:fld>
            <a:endParaRPr lang="en-US" dirty="0"/>
          </a:p>
        </p:txBody>
      </p:sp>
      <p:pic>
        <p:nvPicPr>
          <p:cNvPr id="10" name="Picture 9">
            <a:extLst>
              <a:ext uri="{FF2B5EF4-FFF2-40B4-BE49-F238E27FC236}">
                <a16:creationId xmlns:a16="http://schemas.microsoft.com/office/drawing/2014/main" id="{5F99C607-06C3-4560-A296-A0BEC7BA4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074" y="2242690"/>
            <a:ext cx="4768645" cy="2372619"/>
          </a:xfrm>
          <a:prstGeom prst="rect">
            <a:avLst/>
          </a:prstGeom>
        </p:spPr>
      </p:pic>
    </p:spTree>
    <p:extLst>
      <p:ext uri="{BB962C8B-B14F-4D97-AF65-F5344CB8AC3E}">
        <p14:creationId xmlns:p14="http://schemas.microsoft.com/office/powerpoint/2010/main" val="4158451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1F8E-48FE-488B-A9FF-5984CD8E40B3}"/>
              </a:ext>
            </a:extLst>
          </p:cNvPr>
          <p:cNvSpPr>
            <a:spLocks noGrp="1"/>
          </p:cNvSpPr>
          <p:nvPr>
            <p:ph type="title"/>
          </p:nvPr>
        </p:nvSpPr>
        <p:spPr/>
        <p:txBody>
          <a:bodyPr/>
          <a:lstStyle/>
          <a:p>
            <a:r>
              <a:rPr lang="en-US" dirty="0"/>
              <a:t>What didn’t work?</a:t>
            </a:r>
          </a:p>
        </p:txBody>
      </p:sp>
      <p:sp>
        <p:nvSpPr>
          <p:cNvPr id="5" name="Slide Number Placeholder 4">
            <a:extLst>
              <a:ext uri="{FF2B5EF4-FFF2-40B4-BE49-F238E27FC236}">
                <a16:creationId xmlns:a16="http://schemas.microsoft.com/office/drawing/2014/main" id="{22C498C9-E1DA-42F3-BFAC-49037F6A5EF8}"/>
              </a:ext>
            </a:extLst>
          </p:cNvPr>
          <p:cNvSpPr>
            <a:spLocks noGrp="1"/>
          </p:cNvSpPr>
          <p:nvPr>
            <p:ph type="sldNum" sz="quarter" idx="11"/>
          </p:nvPr>
        </p:nvSpPr>
        <p:spPr/>
        <p:txBody>
          <a:bodyPr/>
          <a:lstStyle/>
          <a:p>
            <a:fld id="{4B73C415-D670-4716-A5EC-CC4D52CA2BAC}" type="slidenum">
              <a:rPr lang="en-US" smtClean="0"/>
              <a:pPr/>
              <a:t>8</a:t>
            </a:fld>
            <a:endParaRPr lang="en-US" dirty="0"/>
          </a:p>
        </p:txBody>
      </p:sp>
      <p:sp>
        <p:nvSpPr>
          <p:cNvPr id="29" name="Rectangle 28">
            <a:extLst>
              <a:ext uri="{FF2B5EF4-FFF2-40B4-BE49-F238E27FC236}">
                <a16:creationId xmlns:a16="http://schemas.microsoft.com/office/drawing/2014/main" id="{72239739-35FF-4E04-9FBA-36161578A919}"/>
              </a:ext>
            </a:extLst>
          </p:cNvPr>
          <p:cNvSpPr/>
          <p:nvPr/>
        </p:nvSpPr>
        <p:spPr>
          <a:xfrm>
            <a:off x="432000" y="1531457"/>
            <a:ext cx="6096000" cy="4244752"/>
          </a:xfrm>
          <a:prstGeom prst="rect">
            <a:avLst/>
          </a:prstGeom>
        </p:spPr>
        <p:txBody>
          <a:bodyPr>
            <a:spAutoFit/>
          </a:bodyPr>
          <a:lstStyle/>
          <a:p>
            <a:pPr marL="285750" lvl="0" indent="-285750">
              <a:spcBef>
                <a:spcPts val="1000"/>
              </a:spcBef>
              <a:spcAft>
                <a:spcPts val="500"/>
              </a:spcAft>
              <a:buClr>
                <a:srgbClr val="00B0F0"/>
              </a:buClr>
              <a:buFont typeface="Arial" panose="020B0604020202020204" pitchFamily="34" charset="0"/>
              <a:buChar char="•"/>
            </a:pPr>
            <a:r>
              <a:rPr lang="en-US" u="sng" dirty="0">
                <a:solidFill>
                  <a:prstClr val="black">
                    <a:lumMod val="75000"/>
                    <a:lumOff val="25000"/>
                  </a:prstClr>
                </a:solidFill>
              </a:rPr>
              <a:t>Teamwork:</a:t>
            </a:r>
            <a:r>
              <a:rPr lang="en-US" dirty="0">
                <a:solidFill>
                  <a:prstClr val="black">
                    <a:lumMod val="75000"/>
                    <a:lumOff val="25000"/>
                  </a:prstClr>
                </a:solidFill>
              </a:rPr>
              <a:t> Meetings in person did not always work. Everyone has their own personal schedules and some of us do not live conveniently close to campus.</a:t>
            </a:r>
          </a:p>
          <a:p>
            <a:pPr marL="742950" lvl="1" indent="-285750">
              <a:spcBef>
                <a:spcPts val="1000"/>
              </a:spcBef>
              <a:spcAft>
                <a:spcPts val="500"/>
              </a:spcAft>
              <a:buClr>
                <a:srgbClr val="00B0F0"/>
              </a:buClr>
              <a:buFont typeface="Arial" panose="020B0604020202020204" pitchFamily="34" charset="0"/>
              <a:buChar char="•"/>
            </a:pPr>
            <a:r>
              <a:rPr lang="en-US" sz="1600" dirty="0">
                <a:solidFill>
                  <a:prstClr val="black">
                    <a:lumMod val="75000"/>
                    <a:lumOff val="25000"/>
                  </a:prstClr>
                </a:solidFill>
              </a:rPr>
              <a:t>Sometimes it is difficult to read and understand other peoples code without being with them to explain etc.</a:t>
            </a:r>
          </a:p>
          <a:p>
            <a:pPr marL="742950" lvl="1" indent="-285750">
              <a:spcBef>
                <a:spcPts val="1000"/>
              </a:spcBef>
              <a:spcAft>
                <a:spcPts val="500"/>
              </a:spcAft>
              <a:buClr>
                <a:srgbClr val="00B0F0"/>
              </a:buClr>
              <a:buFont typeface="Arial" panose="020B0604020202020204" pitchFamily="34" charset="0"/>
              <a:buChar char="•"/>
            </a:pPr>
            <a:r>
              <a:rPr lang="en-US" sz="1600" dirty="0">
                <a:solidFill>
                  <a:prstClr val="black">
                    <a:lumMod val="75000"/>
                    <a:lumOff val="25000"/>
                  </a:prstClr>
                </a:solidFill>
              </a:rPr>
              <a:t>It was challenging to design the project for where at times we didn’t have to wait on one part of the project to start another.</a:t>
            </a:r>
            <a:endParaRPr lang="en-US" sz="1600" dirty="0">
              <a:solidFill>
                <a:srgbClr val="12121E"/>
              </a:solidFill>
            </a:endParaRPr>
          </a:p>
          <a:p>
            <a:pPr marL="542925" lvl="1">
              <a:spcBef>
                <a:spcPts val="500"/>
              </a:spcBef>
              <a:spcAft>
                <a:spcPts val="500"/>
              </a:spcAft>
            </a:pPr>
            <a:endParaRPr lang="en-US" dirty="0">
              <a:solidFill>
                <a:srgbClr val="12121E"/>
              </a:solidFill>
            </a:endParaRPr>
          </a:p>
          <a:p>
            <a:pPr marL="285750" lvl="0" indent="-285750">
              <a:spcBef>
                <a:spcPts val="1000"/>
              </a:spcBef>
              <a:spcAft>
                <a:spcPts val="500"/>
              </a:spcAft>
              <a:buClr>
                <a:srgbClr val="00B0F0"/>
              </a:buClr>
              <a:buFont typeface="Arial" panose="020B0604020202020204" pitchFamily="34" charset="0"/>
              <a:buChar char="•"/>
            </a:pPr>
            <a:r>
              <a:rPr lang="en-US" u="sng" dirty="0">
                <a:solidFill>
                  <a:prstClr val="black">
                    <a:lumMod val="75000"/>
                    <a:lumOff val="25000"/>
                  </a:prstClr>
                </a:solidFill>
              </a:rPr>
              <a:t>Project:</a:t>
            </a:r>
            <a:r>
              <a:rPr lang="en-US" dirty="0">
                <a:solidFill>
                  <a:prstClr val="black">
                    <a:lumMod val="75000"/>
                    <a:lumOff val="25000"/>
                  </a:prstClr>
                </a:solidFill>
              </a:rPr>
              <a:t> We had plans to have a friends list and be able to challenge current logged in users to a typing race but due the limited time, we had to get rid of that functionality</a:t>
            </a:r>
          </a:p>
        </p:txBody>
      </p:sp>
      <p:pic>
        <p:nvPicPr>
          <p:cNvPr id="4" name="Picture 3">
            <a:extLst>
              <a:ext uri="{FF2B5EF4-FFF2-40B4-BE49-F238E27FC236}">
                <a16:creationId xmlns:a16="http://schemas.microsoft.com/office/drawing/2014/main" id="{3CE753C6-A2DB-4591-84FB-C3A1BE7C4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8657" y="2191999"/>
            <a:ext cx="3162300" cy="3162300"/>
          </a:xfrm>
          <a:prstGeom prst="rect">
            <a:avLst/>
          </a:prstGeom>
        </p:spPr>
      </p:pic>
    </p:spTree>
    <p:extLst>
      <p:ext uri="{BB962C8B-B14F-4D97-AF65-F5344CB8AC3E}">
        <p14:creationId xmlns:p14="http://schemas.microsoft.com/office/powerpoint/2010/main" val="2174170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8B618502-6263-424A-824A-C269440BC60D}"/>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a:fillRect/>
          </a:stretch>
        </p:blipFill>
        <p:spPr>
          <a:xfrm>
            <a:off x="432000" y="654025"/>
            <a:ext cx="5472000" cy="3080533"/>
          </a:xfrm>
        </p:spPr>
      </p:pic>
      <p:sp>
        <p:nvSpPr>
          <p:cNvPr id="5" name="Title 4">
            <a:extLst>
              <a:ext uri="{FF2B5EF4-FFF2-40B4-BE49-F238E27FC236}">
                <a16:creationId xmlns:a16="http://schemas.microsoft.com/office/drawing/2014/main" id="{F58C420A-3AEC-4BE5-BD90-C854A306696C}"/>
              </a:ext>
            </a:extLst>
          </p:cNvPr>
          <p:cNvSpPr>
            <a:spLocks noGrp="1"/>
          </p:cNvSpPr>
          <p:nvPr>
            <p:ph type="title"/>
          </p:nvPr>
        </p:nvSpPr>
        <p:spPr bwMode="gray"/>
        <p:txBody>
          <a:bodyPr/>
          <a:lstStyle/>
          <a:p>
            <a:r>
              <a:rPr lang="en-US" dirty="0"/>
              <a:t>Outside Courses</a:t>
            </a:r>
          </a:p>
        </p:txBody>
      </p:sp>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val="1"/>
              </a:ext>
            </a:extLst>
          </p:cNvPr>
          <p:cNvCxnSpPr>
            <a:cxnSpLocks/>
          </p:cNvCxnSpPr>
          <p:nvPr/>
        </p:nvCxnSpPr>
        <p:spPr bwMode="gray">
          <a:xfrm>
            <a:off x="680728"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1AC9E886-BD82-4757-912B-F7589A22164F}"/>
              </a:ext>
            </a:extLst>
          </p:cNvPr>
          <p:cNvSpPr>
            <a:spLocks noGrp="1"/>
          </p:cNvSpPr>
          <p:nvPr>
            <p:ph idx="1"/>
          </p:nvPr>
        </p:nvSpPr>
        <p:spPr bwMode="gray"/>
        <p:txBody>
          <a:bodyPr/>
          <a:lstStyle/>
          <a:p>
            <a:r>
              <a:rPr lang="en-US" i="1" dirty="0"/>
              <a:t>What other courses were used in the project?</a:t>
            </a:r>
          </a:p>
        </p:txBody>
      </p:sp>
      <p:sp>
        <p:nvSpPr>
          <p:cNvPr id="11" name="Text Placeholder 10">
            <a:extLst>
              <a:ext uri="{FF2B5EF4-FFF2-40B4-BE49-F238E27FC236}">
                <a16:creationId xmlns:a16="http://schemas.microsoft.com/office/drawing/2014/main" id="{1D0238C6-EDC9-431C-B062-27BAF34CDE16}"/>
              </a:ext>
            </a:extLst>
          </p:cNvPr>
          <p:cNvSpPr>
            <a:spLocks noGrp="1"/>
          </p:cNvSpPr>
          <p:nvPr>
            <p:ph type="body" sz="quarter" idx="18"/>
          </p:nvPr>
        </p:nvSpPr>
        <p:spPr>
          <a:xfrm>
            <a:off x="6937209" y="1102578"/>
            <a:ext cx="4521185" cy="4388585"/>
          </a:xfrm>
        </p:spPr>
        <p:txBody>
          <a:bodyPr/>
          <a:lstStyle/>
          <a:p>
            <a:pPr marL="342900" indent="-342900" algn="l">
              <a:buFont typeface="Arial" panose="020B0604020202020204" pitchFamily="34" charset="0"/>
              <a:buChar char="•"/>
            </a:pPr>
            <a:r>
              <a:rPr lang="en-US" sz="2000" dirty="0"/>
              <a:t>CSCI 103</a:t>
            </a:r>
          </a:p>
          <a:p>
            <a:pPr marL="885825" lvl="1" indent="-342900"/>
            <a:r>
              <a:rPr lang="en-US" sz="1400" dirty="0">
                <a:solidFill>
                  <a:schemeClr val="tx1">
                    <a:lumMod val="75000"/>
                    <a:lumOff val="25000"/>
                  </a:schemeClr>
                </a:solidFill>
              </a:rPr>
              <a:t>Basic programming</a:t>
            </a:r>
          </a:p>
          <a:p>
            <a:pPr marL="342900" indent="-342900" algn="l">
              <a:buFont typeface="Arial" panose="020B0604020202020204" pitchFamily="34" charset="0"/>
              <a:buChar char="•"/>
            </a:pPr>
            <a:r>
              <a:rPr lang="en-US" sz="2000" dirty="0"/>
              <a:t>CSCI 104</a:t>
            </a:r>
          </a:p>
          <a:p>
            <a:pPr marL="885825" lvl="1" indent="-342900"/>
            <a:r>
              <a:rPr lang="en-US" sz="1400" dirty="0">
                <a:solidFill>
                  <a:schemeClr val="tx1">
                    <a:lumMod val="75000"/>
                    <a:lumOff val="25000"/>
                  </a:schemeClr>
                </a:solidFill>
              </a:rPr>
              <a:t>Data Structures</a:t>
            </a:r>
          </a:p>
          <a:p>
            <a:pPr marL="342900" indent="-342900" algn="l">
              <a:buFont typeface="Arial" panose="020B0604020202020204" pitchFamily="34" charset="0"/>
              <a:buChar char="•"/>
            </a:pPr>
            <a:r>
              <a:rPr lang="en-US" sz="2000" dirty="0"/>
              <a:t>CSCI 170</a:t>
            </a:r>
          </a:p>
          <a:p>
            <a:pPr marL="885825" lvl="1" indent="-342900"/>
            <a:r>
              <a:rPr lang="en-US" sz="1400" dirty="0">
                <a:solidFill>
                  <a:schemeClr val="tx1">
                    <a:lumMod val="75000"/>
                    <a:lumOff val="25000"/>
                  </a:schemeClr>
                </a:solidFill>
              </a:rPr>
              <a:t>Encryption</a:t>
            </a:r>
          </a:p>
          <a:p>
            <a:pPr marL="342900" indent="-342900" algn="l">
              <a:buFont typeface="Arial" panose="020B0604020202020204" pitchFamily="34" charset="0"/>
              <a:buChar char="•"/>
            </a:pPr>
            <a:r>
              <a:rPr lang="en-US" sz="2000" dirty="0"/>
              <a:t>ENGR 102</a:t>
            </a:r>
          </a:p>
          <a:p>
            <a:pPr marL="885825" lvl="1" indent="-342900"/>
            <a:r>
              <a:rPr lang="en-US" dirty="0">
                <a:solidFill>
                  <a:schemeClr val="tx1">
                    <a:lumMod val="75000"/>
                    <a:lumOff val="25000"/>
                  </a:schemeClr>
                </a:solidFill>
              </a:rPr>
              <a:t>Professional Aspects of Engineering</a:t>
            </a:r>
          </a:p>
          <a:p>
            <a:pPr marL="342900" indent="-342900" algn="l">
              <a:buFont typeface="Arial" panose="020B0604020202020204" pitchFamily="34" charset="0"/>
              <a:buChar char="•"/>
            </a:pPr>
            <a:r>
              <a:rPr lang="en-US" sz="2000" dirty="0"/>
              <a:t>WRIT 340</a:t>
            </a:r>
          </a:p>
          <a:p>
            <a:pPr marL="885825" lvl="1" indent="-342900"/>
            <a:r>
              <a:rPr lang="en-US" sz="1400" dirty="0"/>
              <a:t>Documentation</a:t>
            </a:r>
          </a:p>
          <a:p>
            <a:pPr lvl="1" indent="0">
              <a:buNone/>
            </a:pPr>
            <a:endParaRPr lang="en-US" sz="2200" dirty="0">
              <a:solidFill>
                <a:schemeClr val="tx1">
                  <a:lumMod val="75000"/>
                  <a:lumOff val="25000"/>
                </a:schemeClr>
              </a:solidFill>
            </a:endParaRPr>
          </a:p>
        </p:txBody>
      </p:sp>
      <p:sp>
        <p:nvSpPr>
          <p:cNvPr id="3" name="Slide Number Placeholder 2">
            <a:extLst>
              <a:ext uri="{FF2B5EF4-FFF2-40B4-BE49-F238E27FC236}">
                <a16:creationId xmlns:a16="http://schemas.microsoft.com/office/drawing/2014/main" id="{8234C221-D094-445D-A8B7-0030E816562D}"/>
              </a:ext>
            </a:extLst>
          </p:cNvPr>
          <p:cNvSpPr>
            <a:spLocks noGrp="1"/>
          </p:cNvSpPr>
          <p:nvPr>
            <p:ph type="sldNum" sz="quarter" idx="11"/>
          </p:nvPr>
        </p:nvSpPr>
        <p:spPr/>
        <p:txBody>
          <a:bodyPr/>
          <a:lstStyle/>
          <a:p>
            <a:fld id="{4B73C415-D670-4716-A5EC-CC4D52CA2BAC}" type="slidenum">
              <a:rPr lang="en-US" smtClean="0"/>
              <a:pPr/>
              <a:t>9</a:t>
            </a:fld>
            <a:endParaRPr lang="en-US" dirty="0"/>
          </a:p>
        </p:txBody>
      </p:sp>
    </p:spTree>
    <p:extLst>
      <p:ext uri="{BB962C8B-B14F-4D97-AF65-F5344CB8AC3E}">
        <p14:creationId xmlns:p14="http://schemas.microsoft.com/office/powerpoint/2010/main" val="59096783"/>
      </p:ext>
    </p:extLst>
  </p:cSld>
  <p:clrMapOvr>
    <a:masterClrMapping/>
  </p:clrMapOvr>
</p:sld>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E3E58C-5E8A-4781-9921-C2B23BC09EB2}">
  <ds:schemaRefs>
    <ds:schemaRef ds:uri="http://schemas.microsoft.com/sharepoint/v3/contenttype/forms"/>
  </ds:schemaRefs>
</ds:datastoreItem>
</file>

<file path=customXml/itemProps2.xml><?xml version="1.0" encoding="utf-8"?>
<ds:datastoreItem xmlns:ds="http://schemas.openxmlformats.org/officeDocument/2006/customXml" ds:itemID="{C9C0BFDF-D948-4F4A-854E-477525F57792}">
  <ds:schemaRefs>
    <ds:schemaRef ds:uri="71af3243-3dd4-4a8d-8c0d-dd76da1f02a5"/>
    <ds:schemaRef ds:uri="http://www.w3.org/XML/1998/namespace"/>
    <ds:schemaRef ds:uri="16c05727-aa75-4e4a-9b5f-8a80a1165891"/>
    <ds:schemaRef ds:uri="http://schemas.microsoft.com/office/2006/documentManagement/types"/>
    <ds:schemaRef ds:uri="http://schemas.openxmlformats.org/package/2006/metadata/core-properties"/>
    <ds:schemaRef ds:uri="http://schemas.microsoft.com/office/2006/metadata/properties"/>
    <ds:schemaRef ds:uri="http://purl.org/dc/terms/"/>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pitch deck</Template>
  <TotalTime>0</TotalTime>
  <Words>688</Words>
  <Application>Microsoft Office PowerPoint</Application>
  <PresentationFormat>Widescreen</PresentationFormat>
  <Paragraphs>123</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Black</vt:lpstr>
      <vt:lpstr>Calibri</vt:lpstr>
      <vt:lpstr>Tahoma</vt:lpstr>
      <vt:lpstr>Times New Roman</vt:lpstr>
      <vt:lpstr>Office Theme</vt:lpstr>
      <vt:lpstr>Code Racer</vt:lpstr>
      <vt:lpstr>About Code Racer</vt:lpstr>
      <vt:lpstr>Continuing Professional Development</vt:lpstr>
      <vt:lpstr>Skills and Tools</vt:lpstr>
      <vt:lpstr>Skills and Tools cont. </vt:lpstr>
      <vt:lpstr>Design and Development Decisions</vt:lpstr>
      <vt:lpstr>What worked?</vt:lpstr>
      <vt:lpstr>What didn’t work?</vt:lpstr>
      <vt:lpstr>Outside Courses</vt:lpstr>
      <vt:lpstr>Data Structures</vt:lpstr>
      <vt:lpstr>Multi-Threading</vt:lpstr>
      <vt:lpstr>Networking</vt:lpstr>
      <vt:lpstr>User Login Functionality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2019-06-10T03:48:51Z</dcterms:created>
  <dcterms:modified xsi:type="dcterms:W3CDTF">2019-06-11T08:22:24Z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